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146_43FACA7E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2" r:id="rId4"/>
    <p:sldMasterId id="2147483755" r:id="rId5"/>
  </p:sldMasterIdLst>
  <p:notesMasterIdLst>
    <p:notesMasterId r:id="rId18"/>
  </p:notesMasterIdLst>
  <p:handoutMasterIdLst>
    <p:handoutMasterId r:id="rId19"/>
  </p:handoutMasterIdLst>
  <p:sldIdLst>
    <p:sldId id="256" r:id="rId6"/>
    <p:sldId id="382" r:id="rId7"/>
    <p:sldId id="258" r:id="rId8"/>
    <p:sldId id="308" r:id="rId9"/>
    <p:sldId id="309" r:id="rId10"/>
    <p:sldId id="259" r:id="rId11"/>
    <p:sldId id="299" r:id="rId12"/>
    <p:sldId id="383" r:id="rId13"/>
    <p:sldId id="384" r:id="rId14"/>
    <p:sldId id="326" r:id="rId15"/>
    <p:sldId id="271" r:id="rId16"/>
    <p:sldId id="385" r:id="rId17"/>
  </p:sldIdLst>
  <p:sldSz cx="12192000" cy="6858000"/>
  <p:notesSz cx="7104063" cy="10234613"/>
  <p:embeddedFontLst>
    <p:embeddedFont>
      <p:font typeface="DM Serif Display" pitchFamily="2" charset="0"/>
      <p:regular r:id="rId20"/>
      <p:italic r:id="rId21"/>
    </p:embeddedFont>
    <p:embeddedFont>
      <p:font typeface="Elior" panose="02000503020000020004" pitchFamily="2" charset="0"/>
      <p:regular r:id="rId22"/>
      <p:bold r:id="rId23"/>
      <p:italic r:id="rId24"/>
      <p:boldItalic r:id="rId25"/>
    </p:embeddedFont>
    <p:embeddedFont>
      <p:font typeface="Elior Light" panose="02000503020000020004" pitchFamily="2" charset="0"/>
      <p:regular r:id="rId26"/>
    </p:embeddedFont>
    <p:embeddedFont>
      <p:font typeface="General Sans Semibold" panose="020B0604020202020204" charset="0"/>
      <p:regular r:id="rId27"/>
      <p:bold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ExtraBold" panose="00000900000000000000" pitchFamily="2" charset="0"/>
      <p:bold r:id="rId33"/>
      <p:italic r:id="rId34"/>
      <p:boldItalic r:id="rId35"/>
    </p:embeddedFont>
    <p:embeddedFont>
      <p:font typeface="Poppins" panose="00000500000000000000" pitchFamily="2" charset="0"/>
      <p:regular r:id="rId36"/>
      <p:bold r:id="rId37"/>
    </p:embeddedFont>
    <p:embeddedFont>
      <p:font typeface="Poppins ExtraBold" panose="00000900000000000000" pitchFamily="2" charset="0"/>
      <p:bold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698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pos="3749" userDrawn="1">
          <p15:clr>
            <a:srgbClr val="A4A3A4"/>
          </p15:clr>
        </p15:guide>
        <p15:guide id="7" orient="horz" pos="1570" userDrawn="1">
          <p15:clr>
            <a:srgbClr val="A4A3A4"/>
          </p15:clr>
        </p15:guide>
        <p15:guide id="8" pos="4135" userDrawn="1">
          <p15:clr>
            <a:srgbClr val="A4A3A4"/>
          </p15:clr>
        </p15:guide>
        <p15:guide id="9" orient="horz" pos="1016" userDrawn="1">
          <p15:clr>
            <a:srgbClr val="A4A3A4"/>
          </p15:clr>
        </p15:guide>
        <p15:guide id="10" orient="horz" pos="2001" userDrawn="1">
          <p15:clr>
            <a:srgbClr val="A4A3A4"/>
          </p15:clr>
        </p15:guide>
        <p15:guide id="11" orient="horz" pos="2795" userDrawn="1">
          <p15:clr>
            <a:srgbClr val="A4A3A4"/>
          </p15:clr>
        </p15:guide>
        <p15:guide id="12" orient="horz" pos="3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FF6D4B"/>
    <a:srgbClr val="7A2900"/>
    <a:srgbClr val="FFE8E3"/>
    <a:srgbClr val="B4C3CD"/>
    <a:srgbClr val="A2B9BE"/>
    <a:srgbClr val="005A82"/>
    <a:srgbClr val="307674"/>
    <a:srgbClr val="E6654E"/>
    <a:srgbClr val="006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9271A0-B73B-41EE-A35C-059500183BC9}" v="25" dt="2026-02-13T14:14:11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55" d="100"/>
          <a:sy n="55" d="100"/>
        </p:scale>
        <p:origin x="212" y="44"/>
      </p:cViewPr>
      <p:guideLst>
        <p:guide orient="horz" pos="1207"/>
        <p:guide pos="393"/>
        <p:guide pos="698"/>
        <p:guide orient="horz" pos="3952"/>
        <p:guide pos="7287"/>
        <p:guide pos="3749"/>
        <p:guide orient="horz" pos="1570"/>
        <p:guide pos="4135"/>
        <p:guide orient="horz" pos="1016"/>
        <p:guide orient="horz" pos="2001"/>
        <p:guide orient="horz" pos="2795"/>
        <p:guide orient="horz" pos="3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34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UDEAU Stephanie" userId="7815286d-1a1a-4c28-b0f0-5e65cd8e6cdf" providerId="ADAL" clId="{452FCC37-7CFB-4430-91F7-58DA41DDF63C}"/>
    <pc:docChg chg="undo custSel delSld modSld">
      <pc:chgData name="BERNAUDEAU Stephanie" userId="7815286d-1a1a-4c28-b0f0-5e65cd8e6cdf" providerId="ADAL" clId="{452FCC37-7CFB-4430-91F7-58DA41DDF63C}" dt="2026-02-13T15:12:51.579" v="2137" actId="20577"/>
      <pc:docMkLst>
        <pc:docMk/>
      </pc:docMkLst>
      <pc:sldChg chg="addSp delSp modSp mod">
        <pc:chgData name="BERNAUDEAU Stephanie" userId="7815286d-1a1a-4c28-b0f0-5e65cd8e6cdf" providerId="ADAL" clId="{452FCC37-7CFB-4430-91F7-58DA41DDF63C}" dt="2026-02-13T12:29:05.661" v="349" actId="403"/>
        <pc:sldMkLst>
          <pc:docMk/>
          <pc:sldMk cId="2671055270" sldId="258"/>
        </pc:sldMkLst>
        <pc:spChg chg="mod">
          <ac:chgData name="BERNAUDEAU Stephanie" userId="7815286d-1a1a-4c28-b0f0-5e65cd8e6cdf" providerId="ADAL" clId="{452FCC37-7CFB-4430-91F7-58DA41DDF63C}" dt="2026-02-13T10:02:54.297" v="205" actId="1037"/>
          <ac:spMkLst>
            <pc:docMk/>
            <pc:sldMk cId="2671055270" sldId="258"/>
            <ac:spMk id="4" creationId="{0EC6454A-348A-7AE4-8DB5-CDE981752785}"/>
          </ac:spMkLst>
        </pc:spChg>
        <pc:spChg chg="mod">
          <ac:chgData name="BERNAUDEAU Stephanie" userId="7815286d-1a1a-4c28-b0f0-5e65cd8e6cdf" providerId="ADAL" clId="{452FCC37-7CFB-4430-91F7-58DA41DDF63C}" dt="2026-02-13T10:03:04.308" v="225" actId="1037"/>
          <ac:spMkLst>
            <pc:docMk/>
            <pc:sldMk cId="2671055270" sldId="258"/>
            <ac:spMk id="5" creationId="{DFDB80A0-AC42-4E91-AFF3-83B2548763B8}"/>
          </ac:spMkLst>
        </pc:spChg>
        <pc:spChg chg="mod">
          <ac:chgData name="BERNAUDEAU Stephanie" userId="7815286d-1a1a-4c28-b0f0-5e65cd8e6cdf" providerId="ADAL" clId="{452FCC37-7CFB-4430-91F7-58DA41DDF63C}" dt="2026-02-13T10:03:07.820" v="226" actId="1037"/>
          <ac:spMkLst>
            <pc:docMk/>
            <pc:sldMk cId="2671055270" sldId="258"/>
            <ac:spMk id="6" creationId="{757B89CD-5091-505C-9863-5E4BDA855C5D}"/>
          </ac:spMkLst>
        </pc:spChg>
        <pc:spChg chg="mod">
          <ac:chgData name="BERNAUDEAU Stephanie" userId="7815286d-1a1a-4c28-b0f0-5e65cd8e6cdf" providerId="ADAL" clId="{452FCC37-7CFB-4430-91F7-58DA41DDF63C}" dt="2026-02-13T12:25:32.826" v="247" actId="207"/>
          <ac:spMkLst>
            <pc:docMk/>
            <pc:sldMk cId="2671055270" sldId="258"/>
            <ac:spMk id="8" creationId="{51C6679A-CFE0-D023-AB46-3EB5BF8B2232}"/>
          </ac:spMkLst>
        </pc:spChg>
        <pc:spChg chg="mod">
          <ac:chgData name="BERNAUDEAU Stephanie" userId="7815286d-1a1a-4c28-b0f0-5e65cd8e6cdf" providerId="ADAL" clId="{452FCC37-7CFB-4430-91F7-58DA41DDF63C}" dt="2026-02-13T10:03:29.635" v="227" actId="1076"/>
          <ac:spMkLst>
            <pc:docMk/>
            <pc:sldMk cId="2671055270" sldId="258"/>
            <ac:spMk id="11" creationId="{6FBFE549-71D7-35B2-C2A6-70AEE37D8399}"/>
          </ac:spMkLst>
        </pc:spChg>
        <pc:spChg chg="del">
          <ac:chgData name="BERNAUDEAU Stephanie" userId="7815286d-1a1a-4c28-b0f0-5e65cd8e6cdf" providerId="ADAL" clId="{452FCC37-7CFB-4430-91F7-58DA41DDF63C}" dt="2026-02-13T10:00:36.573" v="177" actId="478"/>
          <ac:spMkLst>
            <pc:docMk/>
            <pc:sldMk cId="2671055270" sldId="258"/>
            <ac:spMk id="12" creationId="{A0102CB3-59F7-9AA2-231B-BF81CCDF81D6}"/>
          </ac:spMkLst>
        </pc:spChg>
        <pc:spChg chg="del">
          <ac:chgData name="BERNAUDEAU Stephanie" userId="7815286d-1a1a-4c28-b0f0-5e65cd8e6cdf" providerId="ADAL" clId="{452FCC37-7CFB-4430-91F7-58DA41DDF63C}" dt="2026-02-13T09:59:07.845" v="160" actId="478"/>
          <ac:spMkLst>
            <pc:docMk/>
            <pc:sldMk cId="2671055270" sldId="258"/>
            <ac:spMk id="14" creationId="{BA137590-5A8C-26D8-F60D-3A829AAC0C5C}"/>
          </ac:spMkLst>
        </pc:spChg>
        <pc:spChg chg="add mod">
          <ac:chgData name="BERNAUDEAU Stephanie" userId="7815286d-1a1a-4c28-b0f0-5e65cd8e6cdf" providerId="ADAL" clId="{452FCC37-7CFB-4430-91F7-58DA41DDF63C}" dt="2026-02-13T10:03:38.941" v="229" actId="1076"/>
          <ac:spMkLst>
            <pc:docMk/>
            <pc:sldMk cId="2671055270" sldId="258"/>
            <ac:spMk id="15" creationId="{FF86BF70-939A-5240-1010-83C16E01848A}"/>
          </ac:spMkLst>
        </pc:spChg>
        <pc:spChg chg="add mod">
          <ac:chgData name="BERNAUDEAU Stephanie" userId="7815286d-1a1a-4c28-b0f0-5e65cd8e6cdf" providerId="ADAL" clId="{452FCC37-7CFB-4430-91F7-58DA41DDF63C}" dt="2026-02-13T12:29:05.661" v="349" actId="403"/>
          <ac:spMkLst>
            <pc:docMk/>
            <pc:sldMk cId="2671055270" sldId="258"/>
            <ac:spMk id="16" creationId="{EF1B29B0-1460-332C-2CE1-166BB2F48747}"/>
          </ac:spMkLst>
        </pc:spChg>
        <pc:spChg chg="add mod">
          <ac:chgData name="BERNAUDEAU Stephanie" userId="7815286d-1a1a-4c28-b0f0-5e65cd8e6cdf" providerId="ADAL" clId="{452FCC37-7CFB-4430-91F7-58DA41DDF63C}" dt="2026-02-13T12:29:02.256" v="348" actId="403"/>
          <ac:spMkLst>
            <pc:docMk/>
            <pc:sldMk cId="2671055270" sldId="258"/>
            <ac:spMk id="17" creationId="{FBE9DF94-0400-E991-48D6-5ED3153505A3}"/>
          </ac:spMkLst>
        </pc:spChg>
        <pc:picChg chg="add del mod">
          <ac:chgData name="BERNAUDEAU Stephanie" userId="7815286d-1a1a-4c28-b0f0-5e65cd8e6cdf" providerId="ADAL" clId="{452FCC37-7CFB-4430-91F7-58DA41DDF63C}" dt="2026-02-13T09:59:38.782" v="163" actId="478"/>
          <ac:picMkLst>
            <pc:docMk/>
            <pc:sldMk cId="2671055270" sldId="258"/>
            <ac:picMk id="7" creationId="{3B6DFCE8-5E74-9DD7-D552-E03718FF463F}"/>
          </ac:picMkLst>
        </pc:picChg>
        <pc:picChg chg="del">
          <ac:chgData name="BERNAUDEAU Stephanie" userId="7815286d-1a1a-4c28-b0f0-5e65cd8e6cdf" providerId="ADAL" clId="{452FCC37-7CFB-4430-91F7-58DA41DDF63C}" dt="2026-02-13T09:56:15.029" v="159" actId="478"/>
          <ac:picMkLst>
            <pc:docMk/>
            <pc:sldMk cId="2671055270" sldId="258"/>
            <ac:picMk id="9" creationId="{7C0879C1-B99B-DD93-440E-BFE88DAAEEC9}"/>
          </ac:picMkLst>
        </pc:picChg>
        <pc:picChg chg="add mod">
          <ac:chgData name="BERNAUDEAU Stephanie" userId="7815286d-1a1a-4c28-b0f0-5e65cd8e6cdf" providerId="ADAL" clId="{452FCC37-7CFB-4430-91F7-58DA41DDF63C}" dt="2026-02-13T10:02:50.424" v="200" actId="1076"/>
          <ac:picMkLst>
            <pc:docMk/>
            <pc:sldMk cId="2671055270" sldId="258"/>
            <ac:picMk id="13" creationId="{E0ACC14D-7D27-CCF6-96FE-6FBE755EBA9E}"/>
          </ac:picMkLst>
        </pc:picChg>
      </pc:sldChg>
      <pc:sldChg chg="addSp delSp modSp mod">
        <pc:chgData name="BERNAUDEAU Stephanie" userId="7815286d-1a1a-4c28-b0f0-5e65cd8e6cdf" providerId="ADAL" clId="{452FCC37-7CFB-4430-91F7-58DA41DDF63C}" dt="2026-02-13T14:15:54.549" v="2123" actId="1035"/>
        <pc:sldMkLst>
          <pc:docMk/>
          <pc:sldMk cId="3886644208" sldId="259"/>
        </pc:sldMkLst>
        <pc:spChg chg="del">
          <ac:chgData name="BERNAUDEAU Stephanie" userId="7815286d-1a1a-4c28-b0f0-5e65cd8e6cdf" providerId="ADAL" clId="{452FCC37-7CFB-4430-91F7-58DA41DDF63C}" dt="2026-02-13T13:49:19.263" v="1525" actId="478"/>
          <ac:spMkLst>
            <pc:docMk/>
            <pc:sldMk cId="3886644208" sldId="259"/>
            <ac:spMk id="3" creationId="{58CAAE02-8233-3CD8-6206-6EC47DE2A7FE}"/>
          </ac:spMkLst>
        </pc:spChg>
        <pc:spChg chg="add mod">
          <ac:chgData name="BERNAUDEAU Stephanie" userId="7815286d-1a1a-4c28-b0f0-5e65cd8e6cdf" providerId="ADAL" clId="{452FCC37-7CFB-4430-91F7-58DA41DDF63C}" dt="2026-02-13T14:11:15.581" v="1927" actId="554"/>
          <ac:spMkLst>
            <pc:docMk/>
            <pc:sldMk cId="3886644208" sldId="259"/>
            <ac:spMk id="4" creationId="{C5A26372-55DD-8C2D-FE2B-F5CE5F295157}"/>
          </ac:spMkLst>
        </pc:spChg>
        <pc:spChg chg="mod">
          <ac:chgData name="BERNAUDEAU Stephanie" userId="7815286d-1a1a-4c28-b0f0-5e65cd8e6cdf" providerId="ADAL" clId="{452FCC37-7CFB-4430-91F7-58DA41DDF63C}" dt="2026-02-13T14:12:22.462" v="1980" actId="14100"/>
          <ac:spMkLst>
            <pc:docMk/>
            <pc:sldMk cId="3886644208" sldId="259"/>
            <ac:spMk id="6" creationId="{D9BC4105-F4C3-4A26-6E0D-526B77FC2866}"/>
          </ac:spMkLst>
        </pc:spChg>
        <pc:spChg chg="mod">
          <ac:chgData name="BERNAUDEAU Stephanie" userId="7815286d-1a1a-4c28-b0f0-5e65cd8e6cdf" providerId="ADAL" clId="{452FCC37-7CFB-4430-91F7-58DA41DDF63C}" dt="2026-02-13T14:12:22.462" v="1980" actId="14100"/>
          <ac:spMkLst>
            <pc:docMk/>
            <pc:sldMk cId="3886644208" sldId="259"/>
            <ac:spMk id="7" creationId="{C06F88C5-4A39-E076-FDC3-50C4FB5F7083}"/>
          </ac:spMkLst>
        </pc:spChg>
        <pc:spChg chg="add mod">
          <ac:chgData name="BERNAUDEAU Stephanie" userId="7815286d-1a1a-4c28-b0f0-5e65cd8e6cdf" providerId="ADAL" clId="{452FCC37-7CFB-4430-91F7-58DA41DDF63C}" dt="2026-02-13T14:11:30.271" v="1943" actId="1036"/>
          <ac:spMkLst>
            <pc:docMk/>
            <pc:sldMk cId="3886644208" sldId="259"/>
            <ac:spMk id="8" creationId="{39E18F32-56D0-E307-D011-3479BBC3ABB8}"/>
          </ac:spMkLst>
        </pc:spChg>
        <pc:spChg chg="add mod">
          <ac:chgData name="BERNAUDEAU Stephanie" userId="7815286d-1a1a-4c28-b0f0-5e65cd8e6cdf" providerId="ADAL" clId="{452FCC37-7CFB-4430-91F7-58DA41DDF63C}" dt="2026-02-13T14:11:45.722" v="1979" actId="1035"/>
          <ac:spMkLst>
            <pc:docMk/>
            <pc:sldMk cId="3886644208" sldId="259"/>
            <ac:spMk id="9" creationId="{32069645-8EC4-49F5-6EB0-3C9F977202C9}"/>
          </ac:spMkLst>
        </pc:spChg>
        <pc:spChg chg="mod">
          <ac:chgData name="BERNAUDEAU Stephanie" userId="7815286d-1a1a-4c28-b0f0-5e65cd8e6cdf" providerId="ADAL" clId="{452FCC37-7CFB-4430-91F7-58DA41DDF63C}" dt="2026-02-13T14:15:18.064" v="2052" actId="14100"/>
          <ac:spMkLst>
            <pc:docMk/>
            <pc:sldMk cId="3886644208" sldId="259"/>
            <ac:spMk id="11" creationId="{238F6460-00B3-8327-2DE8-8D4052D6FABA}"/>
          </ac:spMkLst>
        </pc:spChg>
        <pc:spChg chg="mod">
          <ac:chgData name="BERNAUDEAU Stephanie" userId="7815286d-1a1a-4c28-b0f0-5e65cd8e6cdf" providerId="ADAL" clId="{452FCC37-7CFB-4430-91F7-58DA41DDF63C}" dt="2026-02-13T14:15:24.660" v="2082" actId="1037"/>
          <ac:spMkLst>
            <pc:docMk/>
            <pc:sldMk cId="3886644208" sldId="259"/>
            <ac:spMk id="12" creationId="{A5021DE6-00BE-A93F-0F30-5CEFE85CD5CE}"/>
          </ac:spMkLst>
        </pc:spChg>
        <pc:spChg chg="mod">
          <ac:chgData name="BERNAUDEAU Stephanie" userId="7815286d-1a1a-4c28-b0f0-5e65cd8e6cdf" providerId="ADAL" clId="{452FCC37-7CFB-4430-91F7-58DA41DDF63C}" dt="2026-02-13T14:15:24.660" v="2082" actId="1037"/>
          <ac:spMkLst>
            <pc:docMk/>
            <pc:sldMk cId="3886644208" sldId="259"/>
            <ac:spMk id="13" creationId="{05FE25CC-D5CC-EC8F-5491-72BE3C887166}"/>
          </ac:spMkLst>
        </pc:spChg>
        <pc:spChg chg="mod">
          <ac:chgData name="BERNAUDEAU Stephanie" userId="7815286d-1a1a-4c28-b0f0-5e65cd8e6cdf" providerId="ADAL" clId="{452FCC37-7CFB-4430-91F7-58DA41DDF63C}" dt="2026-02-13T14:15:24.660" v="2082" actId="1037"/>
          <ac:spMkLst>
            <pc:docMk/>
            <pc:sldMk cId="3886644208" sldId="259"/>
            <ac:spMk id="14" creationId="{6F08A9C9-DA81-667B-CF64-A4649E3533FF}"/>
          </ac:spMkLst>
        </pc:spChg>
        <pc:spChg chg="add del">
          <ac:chgData name="BERNAUDEAU Stephanie" userId="7815286d-1a1a-4c28-b0f0-5e65cd8e6cdf" providerId="ADAL" clId="{452FCC37-7CFB-4430-91F7-58DA41DDF63C}" dt="2026-02-13T13:50:12.945" v="1593" actId="478"/>
          <ac:spMkLst>
            <pc:docMk/>
            <pc:sldMk cId="3886644208" sldId="259"/>
            <ac:spMk id="15" creationId="{9C1C0656-FA28-6D10-879B-0A0D8055E2BA}"/>
          </ac:spMkLst>
        </pc:spChg>
        <pc:spChg chg="mod">
          <ac:chgData name="BERNAUDEAU Stephanie" userId="7815286d-1a1a-4c28-b0f0-5e65cd8e6cdf" providerId="ADAL" clId="{452FCC37-7CFB-4430-91F7-58DA41DDF63C}" dt="2026-02-13T14:15:24.660" v="2082" actId="1037"/>
          <ac:spMkLst>
            <pc:docMk/>
            <pc:sldMk cId="3886644208" sldId="259"/>
            <ac:spMk id="16" creationId="{B9521402-E2BF-5DF1-A0D6-C9EFEEB0C32E}"/>
          </ac:spMkLst>
        </pc:spChg>
        <pc:spChg chg="add mod">
          <ac:chgData name="BERNAUDEAU Stephanie" userId="7815286d-1a1a-4c28-b0f0-5e65cd8e6cdf" providerId="ADAL" clId="{452FCC37-7CFB-4430-91F7-58DA41DDF63C}" dt="2026-02-13T13:50:38.859" v="1604" actId="20577"/>
          <ac:spMkLst>
            <pc:docMk/>
            <pc:sldMk cId="3886644208" sldId="259"/>
            <ac:spMk id="17" creationId="{D711CD87-9557-C231-B044-E9244C73276C}"/>
          </ac:spMkLst>
        </pc:spChg>
        <pc:spChg chg="del">
          <ac:chgData name="BERNAUDEAU Stephanie" userId="7815286d-1a1a-4c28-b0f0-5e65cd8e6cdf" providerId="ADAL" clId="{452FCC37-7CFB-4430-91F7-58DA41DDF63C}" dt="2026-02-13T13:52:52.738" v="1738" actId="478"/>
          <ac:spMkLst>
            <pc:docMk/>
            <pc:sldMk cId="3886644208" sldId="259"/>
            <ac:spMk id="18" creationId="{98851782-4974-876F-D3CE-94948CFAA0CA}"/>
          </ac:spMkLst>
        </pc:spChg>
        <pc:spChg chg="del">
          <ac:chgData name="BERNAUDEAU Stephanie" userId="7815286d-1a1a-4c28-b0f0-5e65cd8e6cdf" providerId="ADAL" clId="{452FCC37-7CFB-4430-91F7-58DA41DDF63C}" dt="2026-02-13T13:51:01.215" v="1672" actId="478"/>
          <ac:spMkLst>
            <pc:docMk/>
            <pc:sldMk cId="3886644208" sldId="259"/>
            <ac:spMk id="19" creationId="{7947A099-2D96-71A3-0F80-C8A049B62CF9}"/>
          </ac:spMkLst>
        </pc:spChg>
        <pc:spChg chg="mod">
          <ac:chgData name="BERNAUDEAU Stephanie" userId="7815286d-1a1a-4c28-b0f0-5e65cd8e6cdf" providerId="ADAL" clId="{452FCC37-7CFB-4430-91F7-58DA41DDF63C}" dt="2026-02-13T14:12:31.449" v="1982" actId="14100"/>
          <ac:spMkLst>
            <pc:docMk/>
            <pc:sldMk cId="3886644208" sldId="259"/>
            <ac:spMk id="20" creationId="{8A4EB412-F0B7-85AA-A4B4-72D8FE87DD22}"/>
          </ac:spMkLst>
        </pc:spChg>
        <pc:spChg chg="add mod">
          <ac:chgData name="BERNAUDEAU Stephanie" userId="7815286d-1a1a-4c28-b0f0-5e65cd8e6cdf" providerId="ADAL" clId="{452FCC37-7CFB-4430-91F7-58DA41DDF63C}" dt="2026-02-13T14:11:30.271" v="1943" actId="1036"/>
          <ac:spMkLst>
            <pc:docMk/>
            <pc:sldMk cId="3886644208" sldId="259"/>
            <ac:spMk id="21" creationId="{F170CA4A-A336-A9A3-5AB4-2AD84D4FA3DD}"/>
          </ac:spMkLst>
        </pc:spChg>
        <pc:spChg chg="del">
          <ac:chgData name="BERNAUDEAU Stephanie" userId="7815286d-1a1a-4c28-b0f0-5e65cd8e6cdf" providerId="ADAL" clId="{452FCC37-7CFB-4430-91F7-58DA41DDF63C}" dt="2026-02-13T13:52:50.767" v="1736" actId="478"/>
          <ac:spMkLst>
            <pc:docMk/>
            <pc:sldMk cId="3886644208" sldId="259"/>
            <ac:spMk id="22" creationId="{D49DF491-EDCA-DDED-63F5-C78B454C87F8}"/>
          </ac:spMkLst>
        </pc:spChg>
        <pc:spChg chg="del mod">
          <ac:chgData name="BERNAUDEAU Stephanie" userId="7815286d-1a1a-4c28-b0f0-5e65cd8e6cdf" providerId="ADAL" clId="{452FCC37-7CFB-4430-91F7-58DA41DDF63C}" dt="2026-02-13T14:12:38.572" v="1983" actId="478"/>
          <ac:spMkLst>
            <pc:docMk/>
            <pc:sldMk cId="3886644208" sldId="259"/>
            <ac:spMk id="23" creationId="{C345C688-46FB-B3BC-AA66-0EDE29000B67}"/>
          </ac:spMkLst>
        </pc:spChg>
        <pc:spChg chg="del mod">
          <ac:chgData name="BERNAUDEAU Stephanie" userId="7815286d-1a1a-4c28-b0f0-5e65cd8e6cdf" providerId="ADAL" clId="{452FCC37-7CFB-4430-91F7-58DA41DDF63C}" dt="2026-02-13T14:12:40.329" v="1984" actId="478"/>
          <ac:spMkLst>
            <pc:docMk/>
            <pc:sldMk cId="3886644208" sldId="259"/>
            <ac:spMk id="24" creationId="{DEFB5D19-33A5-9D68-C0B2-2DD380BE8CD2}"/>
          </ac:spMkLst>
        </pc:spChg>
        <pc:spChg chg="del mod">
          <ac:chgData name="BERNAUDEAU Stephanie" userId="7815286d-1a1a-4c28-b0f0-5e65cd8e6cdf" providerId="ADAL" clId="{452FCC37-7CFB-4430-91F7-58DA41DDF63C}" dt="2026-02-13T14:12:40.925" v="1985" actId="478"/>
          <ac:spMkLst>
            <pc:docMk/>
            <pc:sldMk cId="3886644208" sldId="259"/>
            <ac:spMk id="25" creationId="{2CBE1FA7-DE80-AA5D-3C32-DA1B41D187C3}"/>
          </ac:spMkLst>
        </pc:spChg>
        <pc:spChg chg="del mod">
          <ac:chgData name="BERNAUDEAU Stephanie" userId="7815286d-1a1a-4c28-b0f0-5e65cd8e6cdf" providerId="ADAL" clId="{452FCC37-7CFB-4430-91F7-58DA41DDF63C}" dt="2026-02-13T14:07:54.250" v="1793" actId="478"/>
          <ac:spMkLst>
            <pc:docMk/>
            <pc:sldMk cId="3886644208" sldId="259"/>
            <ac:spMk id="26" creationId="{6923AC9D-7827-5251-D374-CE0108E631A1}"/>
          </ac:spMkLst>
        </pc:spChg>
        <pc:spChg chg="del mod">
          <ac:chgData name="BERNAUDEAU Stephanie" userId="7815286d-1a1a-4c28-b0f0-5e65cd8e6cdf" providerId="ADAL" clId="{452FCC37-7CFB-4430-91F7-58DA41DDF63C}" dt="2026-02-13T13:52:52.097" v="1737" actId="478"/>
          <ac:spMkLst>
            <pc:docMk/>
            <pc:sldMk cId="3886644208" sldId="259"/>
            <ac:spMk id="27" creationId="{5A4137F4-D815-1E69-800C-C202D99FE6E4}"/>
          </ac:spMkLst>
        </pc:spChg>
        <pc:spChg chg="del mod">
          <ac:chgData name="BERNAUDEAU Stephanie" userId="7815286d-1a1a-4c28-b0f0-5e65cd8e6cdf" providerId="ADAL" clId="{452FCC37-7CFB-4430-91F7-58DA41DDF63C}" dt="2026-02-13T14:12:42.473" v="1986" actId="478"/>
          <ac:spMkLst>
            <pc:docMk/>
            <pc:sldMk cId="3886644208" sldId="259"/>
            <ac:spMk id="28" creationId="{1B4FF328-3602-69B7-6003-731D08047E72}"/>
          </ac:spMkLst>
        </pc:spChg>
        <pc:spChg chg="del mod">
          <ac:chgData name="BERNAUDEAU Stephanie" userId="7815286d-1a1a-4c28-b0f0-5e65cd8e6cdf" providerId="ADAL" clId="{452FCC37-7CFB-4430-91F7-58DA41DDF63C}" dt="2026-02-13T14:12:43.083" v="1987" actId="478"/>
          <ac:spMkLst>
            <pc:docMk/>
            <pc:sldMk cId="3886644208" sldId="259"/>
            <ac:spMk id="29" creationId="{6EFFCE35-DC52-F10F-462C-E3D1C81D7220}"/>
          </ac:spMkLst>
        </pc:spChg>
        <pc:spChg chg="mod">
          <ac:chgData name="BERNAUDEAU Stephanie" userId="7815286d-1a1a-4c28-b0f0-5e65cd8e6cdf" providerId="ADAL" clId="{452FCC37-7CFB-4430-91F7-58DA41DDF63C}" dt="2026-02-13T14:11:45.722" v="1979" actId="1035"/>
          <ac:spMkLst>
            <pc:docMk/>
            <pc:sldMk cId="3886644208" sldId="259"/>
            <ac:spMk id="30" creationId="{04369A21-FE50-6CD6-E872-ACE1DF92E622}"/>
          </ac:spMkLst>
        </pc:spChg>
        <pc:spChg chg="mod">
          <ac:chgData name="BERNAUDEAU Stephanie" userId="7815286d-1a1a-4c28-b0f0-5e65cd8e6cdf" providerId="ADAL" clId="{452FCC37-7CFB-4430-91F7-58DA41DDF63C}" dt="2026-02-13T14:15:34.437" v="2116" actId="1037"/>
          <ac:spMkLst>
            <pc:docMk/>
            <pc:sldMk cId="3886644208" sldId="259"/>
            <ac:spMk id="31" creationId="{48BA6DCF-1BCE-3F9A-1A83-623BD5FE7197}"/>
          </ac:spMkLst>
        </pc:spChg>
        <pc:spChg chg="del">
          <ac:chgData name="BERNAUDEAU Stephanie" userId="7815286d-1a1a-4c28-b0f0-5e65cd8e6cdf" providerId="ADAL" clId="{452FCC37-7CFB-4430-91F7-58DA41DDF63C}" dt="2026-02-13T14:10:37.015" v="1912" actId="478"/>
          <ac:spMkLst>
            <pc:docMk/>
            <pc:sldMk cId="3886644208" sldId="259"/>
            <ac:spMk id="32" creationId="{70919DDC-19F9-CE09-42AA-F957875F898A}"/>
          </ac:spMkLst>
        </pc:spChg>
        <pc:spChg chg="del">
          <ac:chgData name="BERNAUDEAU Stephanie" userId="7815286d-1a1a-4c28-b0f0-5e65cd8e6cdf" providerId="ADAL" clId="{452FCC37-7CFB-4430-91F7-58DA41DDF63C}" dt="2026-02-13T13:49:26.284" v="1527" actId="478"/>
          <ac:spMkLst>
            <pc:docMk/>
            <pc:sldMk cId="3886644208" sldId="259"/>
            <ac:spMk id="33" creationId="{EB926B7B-C7F9-A532-7B01-9BF402B861E4}"/>
          </ac:spMkLst>
        </pc:spChg>
        <pc:spChg chg="del">
          <ac:chgData name="BERNAUDEAU Stephanie" userId="7815286d-1a1a-4c28-b0f0-5e65cd8e6cdf" providerId="ADAL" clId="{452FCC37-7CFB-4430-91F7-58DA41DDF63C}" dt="2026-02-13T13:49:27.416" v="1528" actId="478"/>
          <ac:spMkLst>
            <pc:docMk/>
            <pc:sldMk cId="3886644208" sldId="259"/>
            <ac:spMk id="34" creationId="{F20CBF4F-3A79-6F49-6126-B277FA67EDFC}"/>
          </ac:spMkLst>
        </pc:spChg>
        <pc:spChg chg="del">
          <ac:chgData name="BERNAUDEAU Stephanie" userId="7815286d-1a1a-4c28-b0f0-5e65cd8e6cdf" providerId="ADAL" clId="{452FCC37-7CFB-4430-91F7-58DA41DDF63C}" dt="2026-02-13T13:49:28.559" v="1529" actId="478"/>
          <ac:spMkLst>
            <pc:docMk/>
            <pc:sldMk cId="3886644208" sldId="259"/>
            <ac:spMk id="35" creationId="{E9C3FECC-2301-A559-FE42-F27F4E3A44C6}"/>
          </ac:spMkLst>
        </pc:spChg>
        <pc:spChg chg="del">
          <ac:chgData name="BERNAUDEAU Stephanie" userId="7815286d-1a1a-4c28-b0f0-5e65cd8e6cdf" providerId="ADAL" clId="{452FCC37-7CFB-4430-91F7-58DA41DDF63C}" dt="2026-02-13T13:49:29.631" v="1530" actId="478"/>
          <ac:spMkLst>
            <pc:docMk/>
            <pc:sldMk cId="3886644208" sldId="259"/>
            <ac:spMk id="36" creationId="{445BA9C5-7E50-1795-9664-58594408193B}"/>
          </ac:spMkLst>
        </pc:spChg>
        <pc:spChg chg="del">
          <ac:chgData name="BERNAUDEAU Stephanie" userId="7815286d-1a1a-4c28-b0f0-5e65cd8e6cdf" providerId="ADAL" clId="{452FCC37-7CFB-4430-91F7-58DA41DDF63C}" dt="2026-02-13T13:49:30.991" v="1531" actId="478"/>
          <ac:spMkLst>
            <pc:docMk/>
            <pc:sldMk cId="3886644208" sldId="259"/>
            <ac:spMk id="37" creationId="{90E5FF7A-E99A-9CA0-8F32-80F7FF6C79E8}"/>
          </ac:spMkLst>
        </pc:spChg>
        <pc:spChg chg="add mod">
          <ac:chgData name="BERNAUDEAU Stephanie" userId="7815286d-1a1a-4c28-b0f0-5e65cd8e6cdf" providerId="ADAL" clId="{452FCC37-7CFB-4430-91F7-58DA41DDF63C}" dt="2026-02-13T14:12:49.425" v="1989" actId="1076"/>
          <ac:spMkLst>
            <pc:docMk/>
            <pc:sldMk cId="3886644208" sldId="259"/>
            <ac:spMk id="38" creationId="{6CADC0A4-D9A1-B785-4A59-1811DAB35EFD}"/>
          </ac:spMkLst>
        </pc:spChg>
        <pc:spChg chg="add mod">
          <ac:chgData name="BERNAUDEAU Stephanie" userId="7815286d-1a1a-4c28-b0f0-5e65cd8e6cdf" providerId="ADAL" clId="{452FCC37-7CFB-4430-91F7-58DA41DDF63C}" dt="2026-02-13T14:15:24.660" v="2082" actId="1037"/>
          <ac:spMkLst>
            <pc:docMk/>
            <pc:sldMk cId="3886644208" sldId="259"/>
            <ac:spMk id="39" creationId="{1B57F25A-AECB-F7E2-978B-777C1119622E}"/>
          </ac:spMkLst>
        </pc:spChg>
        <pc:spChg chg="add mod">
          <ac:chgData name="BERNAUDEAU Stephanie" userId="7815286d-1a1a-4c28-b0f0-5e65cd8e6cdf" providerId="ADAL" clId="{452FCC37-7CFB-4430-91F7-58DA41DDF63C}" dt="2026-02-13T14:15:24.660" v="2082" actId="1037"/>
          <ac:spMkLst>
            <pc:docMk/>
            <pc:sldMk cId="3886644208" sldId="259"/>
            <ac:spMk id="40" creationId="{CE1E3535-6B8C-9A03-9E9B-82BD3C02B980}"/>
          </ac:spMkLst>
        </pc:spChg>
        <pc:spChg chg="add mod">
          <ac:chgData name="BERNAUDEAU Stephanie" userId="7815286d-1a1a-4c28-b0f0-5e65cd8e6cdf" providerId="ADAL" clId="{452FCC37-7CFB-4430-91F7-58DA41DDF63C}" dt="2026-02-13T14:15:24.660" v="2082" actId="1037"/>
          <ac:spMkLst>
            <pc:docMk/>
            <pc:sldMk cId="3886644208" sldId="259"/>
            <ac:spMk id="41" creationId="{05916F22-60F5-6EA7-A960-826948DF85C0}"/>
          </ac:spMkLst>
        </pc:spChg>
        <pc:spChg chg="add mod">
          <ac:chgData name="BERNAUDEAU Stephanie" userId="7815286d-1a1a-4c28-b0f0-5e65cd8e6cdf" providerId="ADAL" clId="{452FCC37-7CFB-4430-91F7-58DA41DDF63C}" dt="2026-02-13T14:15:54.549" v="2123" actId="1035"/>
          <ac:spMkLst>
            <pc:docMk/>
            <pc:sldMk cId="3886644208" sldId="259"/>
            <ac:spMk id="42" creationId="{701970F3-A45D-1708-6B93-8C64186FD41B}"/>
          </ac:spMkLst>
        </pc:spChg>
        <pc:spChg chg="mod">
          <ac:chgData name="BERNAUDEAU Stephanie" userId="7815286d-1a1a-4c28-b0f0-5e65cd8e6cdf" providerId="ADAL" clId="{452FCC37-7CFB-4430-91F7-58DA41DDF63C}" dt="2026-02-13T14:15:34.437" v="2116" actId="1037"/>
          <ac:spMkLst>
            <pc:docMk/>
            <pc:sldMk cId="3886644208" sldId="259"/>
            <ac:spMk id="45" creationId="{9197D8F4-427D-EC71-AA04-81ED5A8E3FFA}"/>
          </ac:spMkLst>
        </pc:spChg>
        <pc:spChg chg="del">
          <ac:chgData name="BERNAUDEAU Stephanie" userId="7815286d-1a1a-4c28-b0f0-5e65cd8e6cdf" providerId="ADAL" clId="{452FCC37-7CFB-4430-91F7-58DA41DDF63C}" dt="2026-02-13T14:09:18.695" v="1882" actId="478"/>
          <ac:spMkLst>
            <pc:docMk/>
            <pc:sldMk cId="3886644208" sldId="259"/>
            <ac:spMk id="49" creationId="{F74E4947-72B0-C86A-7982-B89697818EC8}"/>
          </ac:spMkLst>
        </pc:spChg>
        <pc:spChg chg="del">
          <ac:chgData name="BERNAUDEAU Stephanie" userId="7815286d-1a1a-4c28-b0f0-5e65cd8e6cdf" providerId="ADAL" clId="{452FCC37-7CFB-4430-91F7-58DA41DDF63C}" dt="2026-02-13T14:09:15.653" v="1881" actId="478"/>
          <ac:spMkLst>
            <pc:docMk/>
            <pc:sldMk cId="3886644208" sldId="259"/>
            <ac:spMk id="52" creationId="{CBE90C3E-E09C-1E86-24E6-826DC9A664A9}"/>
          </ac:spMkLst>
        </pc:spChg>
        <pc:spChg chg="mod">
          <ac:chgData name="BERNAUDEAU Stephanie" userId="7815286d-1a1a-4c28-b0f0-5e65cd8e6cdf" providerId="ADAL" clId="{452FCC37-7CFB-4430-91F7-58DA41DDF63C}" dt="2026-02-13T14:15:34.437" v="2116" actId="1037"/>
          <ac:spMkLst>
            <pc:docMk/>
            <pc:sldMk cId="3886644208" sldId="259"/>
            <ac:spMk id="61" creationId="{1D32EA6B-01D5-53FA-8175-6B59C8ACEF11}"/>
          </ac:spMkLst>
        </pc:spChg>
        <pc:spChg chg="mod">
          <ac:chgData name="BERNAUDEAU Stephanie" userId="7815286d-1a1a-4c28-b0f0-5e65cd8e6cdf" providerId="ADAL" clId="{452FCC37-7CFB-4430-91F7-58DA41DDF63C}" dt="2026-02-13T14:11:45.722" v="1979" actId="1035"/>
          <ac:spMkLst>
            <pc:docMk/>
            <pc:sldMk cId="3886644208" sldId="259"/>
            <ac:spMk id="65" creationId="{2C9EC5C0-0A77-C23B-CFAB-3C13D914F59B}"/>
          </ac:spMkLst>
        </pc:spChg>
        <pc:spChg chg="mod">
          <ac:chgData name="BERNAUDEAU Stephanie" userId="7815286d-1a1a-4c28-b0f0-5e65cd8e6cdf" providerId="ADAL" clId="{452FCC37-7CFB-4430-91F7-58DA41DDF63C}" dt="2026-02-13T14:11:30.271" v="1943" actId="1036"/>
          <ac:spMkLst>
            <pc:docMk/>
            <pc:sldMk cId="3886644208" sldId="259"/>
            <ac:spMk id="67" creationId="{AC73AF0B-54E6-A935-367C-546DC2E2BF8A}"/>
          </ac:spMkLst>
        </pc:spChg>
        <pc:spChg chg="mod">
          <ac:chgData name="BERNAUDEAU Stephanie" userId="7815286d-1a1a-4c28-b0f0-5e65cd8e6cdf" providerId="ADAL" clId="{452FCC37-7CFB-4430-91F7-58DA41DDF63C}" dt="2026-02-13T14:13:55.415" v="2034" actId="1037"/>
          <ac:spMkLst>
            <pc:docMk/>
            <pc:sldMk cId="3886644208" sldId="259"/>
            <ac:spMk id="71" creationId="{268BBA6B-B97E-BB5A-01F3-4CB429951192}"/>
          </ac:spMkLst>
        </pc:spChg>
        <pc:spChg chg="mod">
          <ac:chgData name="BERNAUDEAU Stephanie" userId="7815286d-1a1a-4c28-b0f0-5e65cd8e6cdf" providerId="ADAL" clId="{452FCC37-7CFB-4430-91F7-58DA41DDF63C}" dt="2026-02-13T14:14:01.016" v="2048" actId="1038"/>
          <ac:spMkLst>
            <pc:docMk/>
            <pc:sldMk cId="3886644208" sldId="259"/>
            <ac:spMk id="72" creationId="{9E68DEAB-5957-6A96-8C4B-75A455EC04AF}"/>
          </ac:spMkLst>
        </pc:spChg>
        <pc:spChg chg="del">
          <ac:chgData name="BERNAUDEAU Stephanie" userId="7815286d-1a1a-4c28-b0f0-5e65cd8e6cdf" providerId="ADAL" clId="{452FCC37-7CFB-4430-91F7-58DA41DDF63C}" dt="2026-02-13T14:10:36.226" v="1911" actId="478"/>
          <ac:spMkLst>
            <pc:docMk/>
            <pc:sldMk cId="3886644208" sldId="259"/>
            <ac:spMk id="85" creationId="{D68256E4-EBE9-0384-F27C-5244296AB055}"/>
          </ac:spMkLst>
        </pc:spChg>
        <pc:spChg chg="del mod">
          <ac:chgData name="BERNAUDEAU Stephanie" userId="7815286d-1a1a-4c28-b0f0-5e65cd8e6cdf" providerId="ADAL" clId="{452FCC37-7CFB-4430-91F7-58DA41DDF63C}" dt="2026-02-13T14:06:58.862" v="1780" actId="478"/>
          <ac:spMkLst>
            <pc:docMk/>
            <pc:sldMk cId="3886644208" sldId="259"/>
            <ac:spMk id="94" creationId="{A63BE901-FABC-D8CB-F80A-9CFC04D43374}"/>
          </ac:spMkLst>
        </pc:spChg>
        <pc:spChg chg="mod">
          <ac:chgData name="BERNAUDEAU Stephanie" userId="7815286d-1a1a-4c28-b0f0-5e65cd8e6cdf" providerId="ADAL" clId="{452FCC37-7CFB-4430-91F7-58DA41DDF63C}" dt="2026-02-13T14:15:34.437" v="2116" actId="1037"/>
          <ac:spMkLst>
            <pc:docMk/>
            <pc:sldMk cId="3886644208" sldId="259"/>
            <ac:spMk id="95" creationId="{EF5C259A-FCB9-A6E3-9C51-5959988363B2}"/>
          </ac:spMkLst>
        </pc:spChg>
        <pc:spChg chg="mod">
          <ac:chgData name="BERNAUDEAU Stephanie" userId="7815286d-1a1a-4c28-b0f0-5e65cd8e6cdf" providerId="ADAL" clId="{452FCC37-7CFB-4430-91F7-58DA41DDF63C}" dt="2026-02-13T14:13:44.749" v="2029" actId="1037"/>
          <ac:spMkLst>
            <pc:docMk/>
            <pc:sldMk cId="3886644208" sldId="259"/>
            <ac:spMk id="96" creationId="{D3B1B27D-0358-AAF9-BE2E-8057565A5B6F}"/>
          </ac:spMkLst>
        </pc:spChg>
        <pc:spChg chg="del">
          <ac:chgData name="BERNAUDEAU Stephanie" userId="7815286d-1a1a-4c28-b0f0-5e65cd8e6cdf" providerId="ADAL" clId="{452FCC37-7CFB-4430-91F7-58DA41DDF63C}" dt="2026-02-13T13:49:19.263" v="1525" actId="478"/>
          <ac:spMkLst>
            <pc:docMk/>
            <pc:sldMk cId="3886644208" sldId="259"/>
            <ac:spMk id="97" creationId="{757819D1-74B8-20A9-0A5B-A734AB9A99A2}"/>
          </ac:spMkLst>
        </pc:spChg>
        <pc:spChg chg="del">
          <ac:chgData name="BERNAUDEAU Stephanie" userId="7815286d-1a1a-4c28-b0f0-5e65cd8e6cdf" providerId="ADAL" clId="{452FCC37-7CFB-4430-91F7-58DA41DDF63C}" dt="2026-02-13T13:49:19.263" v="1525" actId="478"/>
          <ac:spMkLst>
            <pc:docMk/>
            <pc:sldMk cId="3886644208" sldId="259"/>
            <ac:spMk id="98" creationId="{92663DD6-3A8F-6B39-8CDC-5059AC06886F}"/>
          </ac:spMkLst>
        </pc:spChg>
        <pc:spChg chg="del">
          <ac:chgData name="BERNAUDEAU Stephanie" userId="7815286d-1a1a-4c28-b0f0-5e65cd8e6cdf" providerId="ADAL" clId="{452FCC37-7CFB-4430-91F7-58DA41DDF63C}" dt="2026-02-13T13:49:19.263" v="1525" actId="478"/>
          <ac:spMkLst>
            <pc:docMk/>
            <pc:sldMk cId="3886644208" sldId="259"/>
            <ac:spMk id="99" creationId="{42565FD0-CB1F-530D-6672-B26D907DF755}"/>
          </ac:spMkLst>
        </pc:spChg>
        <pc:spChg chg="del">
          <ac:chgData name="BERNAUDEAU Stephanie" userId="7815286d-1a1a-4c28-b0f0-5e65cd8e6cdf" providerId="ADAL" clId="{452FCC37-7CFB-4430-91F7-58DA41DDF63C}" dt="2026-02-13T13:49:22.118" v="1526" actId="478"/>
          <ac:spMkLst>
            <pc:docMk/>
            <pc:sldMk cId="3886644208" sldId="259"/>
            <ac:spMk id="100" creationId="{4A26B82E-7013-21C3-CD95-50FBF272D0E8}"/>
          </ac:spMkLst>
        </pc:spChg>
      </pc:sldChg>
      <pc:sldChg chg="modSp mod">
        <pc:chgData name="BERNAUDEAU Stephanie" userId="7815286d-1a1a-4c28-b0f0-5e65cd8e6cdf" providerId="ADAL" clId="{452FCC37-7CFB-4430-91F7-58DA41DDF63C}" dt="2026-02-13T15:10:06.543" v="2134" actId="20577"/>
        <pc:sldMkLst>
          <pc:docMk/>
          <pc:sldMk cId="3780691981" sldId="271"/>
        </pc:sldMkLst>
        <pc:spChg chg="mod">
          <ac:chgData name="BERNAUDEAU Stephanie" userId="7815286d-1a1a-4c28-b0f0-5e65cd8e6cdf" providerId="ADAL" clId="{452FCC37-7CFB-4430-91F7-58DA41DDF63C}" dt="2026-02-13T15:10:03.070" v="2133" actId="20577"/>
          <ac:spMkLst>
            <pc:docMk/>
            <pc:sldMk cId="3780691981" sldId="271"/>
            <ac:spMk id="5" creationId="{722C4F4C-8653-2CA8-8CB7-AAFB4AEF6DD3}"/>
          </ac:spMkLst>
        </pc:spChg>
        <pc:spChg chg="mod">
          <ac:chgData name="BERNAUDEAU Stephanie" userId="7815286d-1a1a-4c28-b0f0-5e65cd8e6cdf" providerId="ADAL" clId="{452FCC37-7CFB-4430-91F7-58DA41DDF63C}" dt="2026-02-13T15:10:06.543" v="2134" actId="20577"/>
          <ac:spMkLst>
            <pc:docMk/>
            <pc:sldMk cId="3780691981" sldId="271"/>
            <ac:spMk id="7" creationId="{FF796721-06FA-25D4-BC98-40FC17AA9AD2}"/>
          </ac:spMkLst>
        </pc:spChg>
      </pc:sldChg>
      <pc:sldChg chg="modSp mod">
        <pc:chgData name="BERNAUDEAU Stephanie" userId="7815286d-1a1a-4c28-b0f0-5e65cd8e6cdf" providerId="ADAL" clId="{452FCC37-7CFB-4430-91F7-58DA41DDF63C}" dt="2026-02-13T15:08:46.895" v="2129" actId="20577"/>
        <pc:sldMkLst>
          <pc:docMk/>
          <pc:sldMk cId="3012479473" sldId="299"/>
        </pc:sldMkLst>
        <pc:spChg chg="mod">
          <ac:chgData name="BERNAUDEAU Stephanie" userId="7815286d-1a1a-4c28-b0f0-5e65cd8e6cdf" providerId="ADAL" clId="{452FCC37-7CFB-4430-91F7-58DA41DDF63C}" dt="2026-02-13T15:08:46.895" v="2129" actId="20577"/>
          <ac:spMkLst>
            <pc:docMk/>
            <pc:sldMk cId="3012479473" sldId="299"/>
            <ac:spMk id="2" creationId="{FC8D725C-E0BE-8913-8DFF-950C24A42469}"/>
          </ac:spMkLst>
        </pc:spChg>
      </pc:sldChg>
      <pc:sldChg chg="del">
        <pc:chgData name="BERNAUDEAU Stephanie" userId="7815286d-1a1a-4c28-b0f0-5e65cd8e6cdf" providerId="ADAL" clId="{452FCC37-7CFB-4430-91F7-58DA41DDF63C}" dt="2026-02-13T12:31:55.984" v="350" actId="47"/>
        <pc:sldMkLst>
          <pc:docMk/>
          <pc:sldMk cId="69770526" sldId="300"/>
        </pc:sldMkLst>
      </pc:sldChg>
      <pc:sldChg chg="modSp mod">
        <pc:chgData name="BERNAUDEAU Stephanie" userId="7815286d-1a1a-4c28-b0f0-5e65cd8e6cdf" providerId="ADAL" clId="{452FCC37-7CFB-4430-91F7-58DA41DDF63C}" dt="2026-02-13T12:26:04.690" v="283" actId="207"/>
        <pc:sldMkLst>
          <pc:docMk/>
          <pc:sldMk cId="1023191444" sldId="308"/>
        </pc:sldMkLst>
        <pc:spChg chg="mod">
          <ac:chgData name="BERNAUDEAU Stephanie" userId="7815286d-1a1a-4c28-b0f0-5e65cd8e6cdf" providerId="ADAL" clId="{452FCC37-7CFB-4430-91F7-58DA41DDF63C}" dt="2026-02-13T12:26:04.690" v="283" actId="207"/>
          <ac:spMkLst>
            <pc:docMk/>
            <pc:sldMk cId="1023191444" sldId="308"/>
            <ac:spMk id="4" creationId="{F687EB64-1C9C-1BCD-5E9B-554FA62CD5AB}"/>
          </ac:spMkLst>
        </pc:spChg>
      </pc:sldChg>
      <pc:sldChg chg="modSp mod">
        <pc:chgData name="BERNAUDEAU Stephanie" userId="7815286d-1a1a-4c28-b0f0-5e65cd8e6cdf" providerId="ADAL" clId="{452FCC37-7CFB-4430-91F7-58DA41DDF63C}" dt="2026-02-13T15:08:05.851" v="2126" actId="207"/>
        <pc:sldMkLst>
          <pc:docMk/>
          <pc:sldMk cId="1049263296" sldId="309"/>
        </pc:sldMkLst>
        <pc:spChg chg="mod">
          <ac:chgData name="BERNAUDEAU Stephanie" userId="7815286d-1a1a-4c28-b0f0-5e65cd8e6cdf" providerId="ADAL" clId="{452FCC37-7CFB-4430-91F7-58DA41DDF63C}" dt="2026-02-13T14:17:11.448" v="2124" actId="207"/>
          <ac:spMkLst>
            <pc:docMk/>
            <pc:sldMk cId="1049263296" sldId="309"/>
            <ac:spMk id="14" creationId="{87F0B8CD-BB9B-CFF5-8B64-F0E23D1F87F9}"/>
          </ac:spMkLst>
        </pc:spChg>
        <pc:spChg chg="mod">
          <ac:chgData name="BERNAUDEAU Stephanie" userId="7815286d-1a1a-4c28-b0f0-5e65cd8e6cdf" providerId="ADAL" clId="{452FCC37-7CFB-4430-91F7-58DA41DDF63C}" dt="2026-02-13T15:08:01.849" v="2125" actId="207"/>
          <ac:spMkLst>
            <pc:docMk/>
            <pc:sldMk cId="1049263296" sldId="309"/>
            <ac:spMk id="16" creationId="{F1AB46C6-A61E-F066-1386-C5AA7905D4CB}"/>
          </ac:spMkLst>
        </pc:spChg>
        <pc:spChg chg="mod">
          <ac:chgData name="BERNAUDEAU Stephanie" userId="7815286d-1a1a-4c28-b0f0-5e65cd8e6cdf" providerId="ADAL" clId="{452FCC37-7CFB-4430-91F7-58DA41DDF63C}" dt="2026-02-13T15:08:05.851" v="2126" actId="207"/>
          <ac:spMkLst>
            <pc:docMk/>
            <pc:sldMk cId="1049263296" sldId="309"/>
            <ac:spMk id="18" creationId="{9D2B812B-8F74-6986-EDE7-564C8141AA28}"/>
          </ac:spMkLst>
        </pc:spChg>
      </pc:sldChg>
      <pc:sldChg chg="addSp delSp modSp mod">
        <pc:chgData name="BERNAUDEAU Stephanie" userId="7815286d-1a1a-4c28-b0f0-5e65cd8e6cdf" providerId="ADAL" clId="{452FCC37-7CFB-4430-91F7-58DA41DDF63C}" dt="2026-02-13T15:12:51.579" v="2137" actId="20577"/>
        <pc:sldMkLst>
          <pc:docMk/>
          <pc:sldMk cId="1140509310" sldId="326"/>
        </pc:sldMkLst>
        <pc:spChg chg="del">
          <ac:chgData name="BERNAUDEAU Stephanie" userId="7815286d-1a1a-4c28-b0f0-5e65cd8e6cdf" providerId="ADAL" clId="{452FCC37-7CFB-4430-91F7-58DA41DDF63C}" dt="2026-02-13T12:37:27.560" v="361" actId="478"/>
          <ac:spMkLst>
            <pc:docMk/>
            <pc:sldMk cId="1140509310" sldId="326"/>
            <ac:spMk id="2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8:03.760" v="402" actId="478"/>
          <ac:spMkLst>
            <pc:docMk/>
            <pc:sldMk cId="1140509310" sldId="326"/>
            <ac:spMk id="6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31:59.088" v="1391" actId="1036"/>
          <ac:spMkLst>
            <pc:docMk/>
            <pc:sldMk cId="1140509310" sldId="326"/>
            <ac:spMk id="7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0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26:35.930" v="1221" actId="403"/>
          <ac:spMkLst>
            <pc:docMk/>
            <pc:sldMk cId="1140509310" sldId="326"/>
            <ac:spMk id="14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2:37:14.030" v="356" actId="165"/>
          <ac:spMkLst>
            <pc:docMk/>
            <pc:sldMk cId="1140509310" sldId="326"/>
            <ac:spMk id="16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32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2:37:14.030" v="356" actId="165"/>
          <ac:spMkLst>
            <pc:docMk/>
            <pc:sldMk cId="1140509310" sldId="326"/>
            <ac:spMk id="37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8:02.538" v="401" actId="478"/>
          <ac:spMkLst>
            <pc:docMk/>
            <pc:sldMk cId="1140509310" sldId="326"/>
            <ac:spMk id="44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26:35.930" v="1221" actId="403"/>
          <ac:spMkLst>
            <pc:docMk/>
            <pc:sldMk cId="1140509310" sldId="326"/>
            <ac:spMk id="46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26:35.930" v="1221" actId="403"/>
          <ac:spMkLst>
            <pc:docMk/>
            <pc:sldMk cId="1140509310" sldId="326"/>
            <ac:spMk id="47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30:14.974" v="1333" actId="555"/>
          <ac:spMkLst>
            <pc:docMk/>
            <pc:sldMk cId="1140509310" sldId="326"/>
            <ac:spMk id="48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8:55.037" v="459" actId="478"/>
          <ac:spMkLst>
            <pc:docMk/>
            <pc:sldMk cId="1140509310" sldId="326"/>
            <ac:spMk id="49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26:35.930" v="1221" actId="403"/>
          <ac:spMkLst>
            <pc:docMk/>
            <pc:sldMk cId="1140509310" sldId="326"/>
            <ac:spMk id="52" creationId="{00000000-0000-0000-0000-000000000000}"/>
          </ac:spMkLst>
        </pc:spChg>
        <pc:spChg chg="mod topLvl">
          <ac:chgData name="BERNAUDEAU Stephanie" userId="7815286d-1a1a-4c28-b0f0-5e65cd8e6cdf" providerId="ADAL" clId="{452FCC37-7CFB-4430-91F7-58DA41DDF63C}" dt="2026-02-13T15:12:47.797" v="2135" actId="20577"/>
          <ac:spMkLst>
            <pc:docMk/>
            <pc:sldMk cId="1140509310" sldId="326"/>
            <ac:spMk id="54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2:37:14.030" v="356" actId="165"/>
          <ac:spMkLst>
            <pc:docMk/>
            <pc:sldMk cId="1140509310" sldId="326"/>
            <ac:spMk id="57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62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9:13.893" v="486" actId="478"/>
          <ac:spMkLst>
            <pc:docMk/>
            <pc:sldMk cId="1140509310" sldId="326"/>
            <ac:spMk id="67" creationId="{00000000-0000-0000-0000-000000000000}"/>
          </ac:spMkLst>
        </pc:spChg>
        <pc:spChg chg="mod topLvl">
          <ac:chgData name="BERNAUDEAU Stephanie" userId="7815286d-1a1a-4c28-b0f0-5e65cd8e6cdf" providerId="ADAL" clId="{452FCC37-7CFB-4430-91F7-58DA41DDF63C}" dt="2026-02-13T13:30:14.974" v="1333" actId="555"/>
          <ac:spMkLst>
            <pc:docMk/>
            <pc:sldMk cId="1140509310" sldId="326"/>
            <ac:spMk id="71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40:21.726" v="592" actId="478"/>
          <ac:spMkLst>
            <pc:docMk/>
            <pc:sldMk cId="1140509310" sldId="326"/>
            <ac:spMk id="72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9:21.878" v="487" actId="478"/>
          <ac:spMkLst>
            <pc:docMk/>
            <pc:sldMk cId="1140509310" sldId="326"/>
            <ac:spMk id="73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34:06.909" v="1447" actId="1036"/>
          <ac:spMkLst>
            <pc:docMk/>
            <pc:sldMk cId="1140509310" sldId="326"/>
            <ac:spMk id="77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9:21.878" v="487" actId="478"/>
          <ac:spMkLst>
            <pc:docMk/>
            <pc:sldMk cId="1140509310" sldId="326"/>
            <ac:spMk id="78" creationId="{00000000-0000-0000-0000-000000000000}"/>
          </ac:spMkLst>
        </pc:spChg>
        <pc:spChg chg="add mod ord">
          <ac:chgData name="BERNAUDEAU Stephanie" userId="7815286d-1a1a-4c28-b0f0-5e65cd8e6cdf" providerId="ADAL" clId="{452FCC37-7CFB-4430-91F7-58DA41DDF63C}" dt="2026-02-13T13:30:14.974" v="1333" actId="555"/>
          <ac:spMkLst>
            <pc:docMk/>
            <pc:sldMk cId="1140509310" sldId="326"/>
            <ac:spMk id="83" creationId="{0DF27B3D-60BC-5139-1A7C-74B684F7065B}"/>
          </ac:spMkLst>
        </pc:spChg>
        <pc:spChg chg="mod ord">
          <ac:chgData name="BERNAUDEAU Stephanie" userId="7815286d-1a1a-4c28-b0f0-5e65cd8e6cdf" providerId="ADAL" clId="{452FCC37-7CFB-4430-91F7-58DA41DDF63C}" dt="2026-02-13T15:12:51.579" v="2137" actId="20577"/>
          <ac:spMkLst>
            <pc:docMk/>
            <pc:sldMk cId="1140509310" sldId="326"/>
            <ac:spMk id="84" creationId="{00000000-0000-0000-0000-000000000000}"/>
          </ac:spMkLst>
        </pc:spChg>
        <pc:spChg chg="add mod">
          <ac:chgData name="BERNAUDEAU Stephanie" userId="7815286d-1a1a-4c28-b0f0-5e65cd8e6cdf" providerId="ADAL" clId="{452FCC37-7CFB-4430-91F7-58DA41DDF63C}" dt="2026-02-13T13:30:14.974" v="1333" actId="555"/>
          <ac:spMkLst>
            <pc:docMk/>
            <pc:sldMk cId="1140509310" sldId="326"/>
            <ac:spMk id="85" creationId="{7C8E7024-62F8-CFFE-123A-BB370227A73A}"/>
          </ac:spMkLst>
        </pc:spChg>
        <pc:spChg chg="del mod topLvl">
          <ac:chgData name="BERNAUDEAU Stephanie" userId="7815286d-1a1a-4c28-b0f0-5e65cd8e6cdf" providerId="ADAL" clId="{452FCC37-7CFB-4430-91F7-58DA41DDF63C}" dt="2026-02-13T13:25:37.366" v="1217" actId="478"/>
          <ac:spMkLst>
            <pc:docMk/>
            <pc:sldMk cId="1140509310" sldId="326"/>
            <ac:spMk id="86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35.407" v="364" actId="478"/>
          <ac:spMkLst>
            <pc:docMk/>
            <pc:sldMk cId="1140509310" sldId="326"/>
            <ac:spMk id="87" creationId="{00000000-0000-0000-0000-000000000000}"/>
          </ac:spMkLst>
        </pc:spChg>
        <pc:spChg chg="del mod">
          <ac:chgData name="BERNAUDEAU Stephanie" userId="7815286d-1a1a-4c28-b0f0-5e65cd8e6cdf" providerId="ADAL" clId="{452FCC37-7CFB-4430-91F7-58DA41DDF63C}" dt="2026-02-13T12:41:03.138" v="696" actId="478"/>
          <ac:spMkLst>
            <pc:docMk/>
            <pc:sldMk cId="1140509310" sldId="326"/>
            <ac:spMk id="91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34:16.546" v="1450" actId="1035"/>
          <ac:spMkLst>
            <pc:docMk/>
            <pc:sldMk cId="1140509310" sldId="326"/>
            <ac:spMk id="92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33.025" v="363" actId="478"/>
          <ac:spMkLst>
            <pc:docMk/>
            <pc:sldMk cId="1140509310" sldId="326"/>
            <ac:spMk id="99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16:25.982" v="873" actId="20577"/>
          <ac:spMkLst>
            <pc:docMk/>
            <pc:sldMk cId="1140509310" sldId="326"/>
            <ac:spMk id="100" creationId="{E6AD8C0F-F58E-E42A-F363-1F2BAB4C1EFF}"/>
          </ac:spMkLst>
        </pc:spChg>
        <pc:spChg chg="del mod">
          <ac:chgData name="BERNAUDEAU Stephanie" userId="7815286d-1a1a-4c28-b0f0-5e65cd8e6cdf" providerId="ADAL" clId="{452FCC37-7CFB-4430-91F7-58DA41DDF63C}" dt="2026-02-13T13:25:35.611" v="1216" actId="478"/>
          <ac:spMkLst>
            <pc:docMk/>
            <pc:sldMk cId="1140509310" sldId="326"/>
            <ac:spMk id="101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35:53.212" v="1465" actId="1035"/>
          <ac:spMkLst>
            <pc:docMk/>
            <pc:sldMk cId="1140509310" sldId="326"/>
            <ac:spMk id="103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25.347" v="359" actId="478"/>
          <ac:spMkLst>
            <pc:docMk/>
            <pc:sldMk cId="1140509310" sldId="326"/>
            <ac:spMk id="105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18:58.641" v="996"/>
          <ac:spMkLst>
            <pc:docMk/>
            <pc:sldMk cId="1140509310" sldId="326"/>
            <ac:spMk id="106" creationId="{E21E3DDF-F97C-A867-E4EB-847FCDFDEA2D}"/>
          </ac:spMkLst>
        </pc:spChg>
        <pc:spChg chg="mod">
          <ac:chgData name="BERNAUDEAU Stephanie" userId="7815286d-1a1a-4c28-b0f0-5e65cd8e6cdf" providerId="ADAL" clId="{452FCC37-7CFB-4430-91F7-58DA41DDF63C}" dt="2026-02-13T13:31:59.088" v="1391" actId="1036"/>
          <ac:spMkLst>
            <pc:docMk/>
            <pc:sldMk cId="1140509310" sldId="326"/>
            <ac:spMk id="107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18:58.641" v="996"/>
          <ac:spMkLst>
            <pc:docMk/>
            <pc:sldMk cId="1140509310" sldId="326"/>
            <ac:spMk id="108" creationId="{902C9BDE-F058-AA18-BBBE-B92030BCE27B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09" creationId="{00000000-0000-0000-0000-000000000000}"/>
          </ac:spMkLst>
        </pc:spChg>
        <pc:spChg chg="add mod">
          <ac:chgData name="BERNAUDEAU Stephanie" userId="7815286d-1a1a-4c28-b0f0-5e65cd8e6cdf" providerId="ADAL" clId="{452FCC37-7CFB-4430-91F7-58DA41DDF63C}" dt="2026-02-13T13:31:10.435" v="1350" actId="1076"/>
          <ac:spMkLst>
            <pc:docMk/>
            <pc:sldMk cId="1140509310" sldId="326"/>
            <ac:spMk id="110" creationId="{7E9B8AE2-9B9B-DEE4-5718-FB1E9B4F3413}"/>
          </ac:spMkLst>
        </pc:spChg>
        <pc:spChg chg="add mod ord">
          <ac:chgData name="BERNAUDEAU Stephanie" userId="7815286d-1a1a-4c28-b0f0-5e65cd8e6cdf" providerId="ADAL" clId="{452FCC37-7CFB-4430-91F7-58DA41DDF63C}" dt="2026-02-13T13:34:10.979" v="1448" actId="1037"/>
          <ac:spMkLst>
            <pc:docMk/>
            <pc:sldMk cId="1140509310" sldId="326"/>
            <ac:spMk id="112" creationId="{4A36B785-0DB9-CB72-ADDB-F45030FFC073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13" creationId="{00000000-0000-0000-0000-000000000000}"/>
          </ac:spMkLst>
        </pc:spChg>
        <pc:spChg chg="add mod">
          <ac:chgData name="BERNAUDEAU Stephanie" userId="7815286d-1a1a-4c28-b0f0-5e65cd8e6cdf" providerId="ADAL" clId="{452FCC37-7CFB-4430-91F7-58DA41DDF63C}" dt="2026-02-13T13:33:52.006" v="1444" actId="1035"/>
          <ac:spMkLst>
            <pc:docMk/>
            <pc:sldMk cId="1140509310" sldId="326"/>
            <ac:spMk id="114" creationId="{396C6004-34BB-CC7A-FD81-22AABDFD9686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15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16" creationId="{00000000-0000-0000-0000-000000000000}"/>
          </ac:spMkLst>
        </pc:spChg>
        <pc:spChg chg="del mod topLv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17" creationId="{00000000-0000-0000-0000-000000000000}"/>
          </ac:spMkLst>
        </pc:spChg>
        <pc:spChg chg="add mod">
          <ac:chgData name="BERNAUDEAU Stephanie" userId="7815286d-1a1a-4c28-b0f0-5e65cd8e6cdf" providerId="ADAL" clId="{452FCC37-7CFB-4430-91F7-58DA41DDF63C}" dt="2026-02-13T13:33:52.006" v="1444" actId="1035"/>
          <ac:spMkLst>
            <pc:docMk/>
            <pc:sldMk cId="1140509310" sldId="326"/>
            <ac:spMk id="121" creationId="{D1C9082D-3AF5-E7BC-DAE6-F85A92ECD0EA}"/>
          </ac:spMkLst>
        </pc:spChg>
        <pc:spChg chg="add mod">
          <ac:chgData name="BERNAUDEAU Stephanie" userId="7815286d-1a1a-4c28-b0f0-5e65cd8e6cdf" providerId="ADAL" clId="{452FCC37-7CFB-4430-91F7-58DA41DDF63C}" dt="2026-02-13T13:33:52.006" v="1444" actId="1035"/>
          <ac:spMkLst>
            <pc:docMk/>
            <pc:sldMk cId="1140509310" sldId="326"/>
            <ac:spMk id="124" creationId="{EE4B8622-4E96-2D51-550A-9293F59BFB8B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25" creationId="{00000000-0000-0000-0000-000000000000}"/>
          </ac:spMkLst>
        </pc:spChg>
        <pc:spChg chg="add mod">
          <ac:chgData name="BERNAUDEAU Stephanie" userId="7815286d-1a1a-4c28-b0f0-5e65cd8e6cdf" providerId="ADAL" clId="{452FCC37-7CFB-4430-91F7-58DA41DDF63C}" dt="2026-02-13T13:33:52.006" v="1444" actId="1035"/>
          <ac:spMkLst>
            <pc:docMk/>
            <pc:sldMk cId="1140509310" sldId="326"/>
            <ac:spMk id="126" creationId="{301A29E2-5955-A2B3-9A8E-3C2E1887993B}"/>
          </ac:spMkLst>
        </pc:spChg>
        <pc:spChg chg="add mod">
          <ac:chgData name="BERNAUDEAU Stephanie" userId="7815286d-1a1a-4c28-b0f0-5e65cd8e6cdf" providerId="ADAL" clId="{452FCC37-7CFB-4430-91F7-58DA41DDF63C}" dt="2026-02-13T13:33:52.006" v="1444" actId="1035"/>
          <ac:spMkLst>
            <pc:docMk/>
            <pc:sldMk cId="1140509310" sldId="326"/>
            <ac:spMk id="128" creationId="{4B790A71-13F0-7E02-EAEA-E3D3DEED7772}"/>
          </ac:spMkLst>
        </pc:spChg>
        <pc:spChg chg="mod">
          <ac:chgData name="BERNAUDEAU Stephanie" userId="7815286d-1a1a-4c28-b0f0-5e65cd8e6cdf" providerId="ADAL" clId="{452FCC37-7CFB-4430-91F7-58DA41DDF63C}" dt="2026-02-13T13:30:29.889" v="1338" actId="1038"/>
          <ac:spMkLst>
            <pc:docMk/>
            <pc:sldMk cId="1140509310" sldId="326"/>
            <ac:spMk id="129" creationId="{00000000-0000-0000-0000-000000000000}"/>
          </ac:spMkLst>
        </pc:spChg>
        <pc:spChg chg="mod topLvl">
          <ac:chgData name="BERNAUDEAU Stephanie" userId="7815286d-1a1a-4c28-b0f0-5e65cd8e6cdf" providerId="ADAL" clId="{452FCC37-7CFB-4430-91F7-58DA41DDF63C}" dt="2026-02-13T12:37:14.030" v="356" actId="165"/>
          <ac:spMkLst>
            <pc:docMk/>
            <pc:sldMk cId="1140509310" sldId="326"/>
            <ac:spMk id="131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9:21.878" v="487" actId="478"/>
          <ac:spMkLst>
            <pc:docMk/>
            <pc:sldMk cId="1140509310" sldId="326"/>
            <ac:spMk id="136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2:37:14.030" v="356" actId="165"/>
          <ac:spMkLst>
            <pc:docMk/>
            <pc:sldMk cId="1140509310" sldId="326"/>
            <ac:spMk id="139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23.491" v="358" actId="478"/>
          <ac:spMkLst>
            <pc:docMk/>
            <pc:sldMk cId="1140509310" sldId="326"/>
            <ac:spMk id="141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26:35.930" v="1221" actId="403"/>
          <ac:spMkLst>
            <pc:docMk/>
            <pc:sldMk cId="1140509310" sldId="326"/>
            <ac:spMk id="149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5:12:50.289" v="2136" actId="20577"/>
          <ac:spMkLst>
            <pc:docMk/>
            <pc:sldMk cId="1140509310" sldId="326"/>
            <ac:spMk id="150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9:21.878" v="487" actId="478"/>
          <ac:spMkLst>
            <pc:docMk/>
            <pc:sldMk cId="1140509310" sldId="326"/>
            <ac:spMk id="155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8:00.404" v="400" actId="478"/>
          <ac:spMkLst>
            <pc:docMk/>
            <pc:sldMk cId="1140509310" sldId="326"/>
            <ac:spMk id="157" creationId="{00000000-0000-0000-0000-000000000000}"/>
          </ac:spMkLst>
        </pc:spChg>
        <pc:spChg chg="mod">
          <ac:chgData name="BERNAUDEAU Stephanie" userId="7815286d-1a1a-4c28-b0f0-5e65cd8e6cdf" providerId="ADAL" clId="{452FCC37-7CFB-4430-91F7-58DA41DDF63C}" dt="2026-02-13T13:19:30.349" v="1067" actId="1037"/>
          <ac:spMkLst>
            <pc:docMk/>
            <pc:sldMk cId="1140509310" sldId="326"/>
            <ac:spMk id="158" creationId="{00000000-0000-0000-0000-000000000000}"/>
          </ac:spMkLst>
        </pc:spChg>
        <pc:spChg chg="del mod topLvl">
          <ac:chgData name="BERNAUDEAU Stephanie" userId="7815286d-1a1a-4c28-b0f0-5e65cd8e6cdf" providerId="ADAL" clId="{452FCC37-7CFB-4430-91F7-58DA41DDF63C}" dt="2026-02-13T12:40:02.008" v="531" actId="478"/>
          <ac:spMkLst>
            <pc:docMk/>
            <pc:sldMk cId="1140509310" sldId="326"/>
            <ac:spMk id="163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36.686" v="365" actId="478"/>
          <ac:spMkLst>
            <pc:docMk/>
            <pc:sldMk cId="1140509310" sldId="326"/>
            <ac:spMk id="164" creationId="{00000000-0000-0000-0000-000000000000}"/>
          </ac:spMkLst>
        </pc:spChg>
        <pc:spChg chg="del">
          <ac:chgData name="BERNAUDEAU Stephanie" userId="7815286d-1a1a-4c28-b0f0-5e65cd8e6cdf" providerId="ADAL" clId="{452FCC37-7CFB-4430-91F7-58DA41DDF63C}" dt="2026-02-13T12:37:19.560" v="357" actId="478"/>
          <ac:spMkLst>
            <pc:docMk/>
            <pc:sldMk cId="1140509310" sldId="326"/>
            <ac:spMk id="172" creationId="{00000000-0000-0000-0000-000000000000}"/>
          </ac:spMkLst>
        </pc:spChg>
        <pc:grpChg chg="del">
          <ac:chgData name="BERNAUDEAU Stephanie" userId="7815286d-1a1a-4c28-b0f0-5e65cd8e6cdf" providerId="ADAL" clId="{452FCC37-7CFB-4430-91F7-58DA41DDF63C}" dt="2026-02-13T12:37:26.685" v="360" actId="478"/>
          <ac:grpSpMkLst>
            <pc:docMk/>
            <pc:sldMk cId="1140509310" sldId="326"/>
            <ac:grpSpMk id="3" creationId="{00000000-0000-0000-0000-000000000000}"/>
          </ac:grpSpMkLst>
        </pc:grpChg>
        <pc:grpChg chg="mod">
          <ac:chgData name="BERNAUDEAU Stephanie" userId="7815286d-1a1a-4c28-b0f0-5e65cd8e6cdf" providerId="ADAL" clId="{452FCC37-7CFB-4430-91F7-58DA41DDF63C}" dt="2026-02-13T13:31:59.088" v="1391" actId="1036"/>
          <ac:grpSpMkLst>
            <pc:docMk/>
            <pc:sldMk cId="1140509310" sldId="326"/>
            <ac:grpSpMk id="12" creationId="{00000000-0000-0000-0000-000000000000}"/>
          </ac:grpSpMkLst>
        </pc:grpChg>
        <pc:grpChg chg="mod">
          <ac:chgData name="BERNAUDEAU Stephanie" userId="7815286d-1a1a-4c28-b0f0-5e65cd8e6cdf" providerId="ADAL" clId="{452FCC37-7CFB-4430-91F7-58DA41DDF63C}" dt="2026-02-13T13:28:06.297" v="1266" actId="14100"/>
          <ac:grpSpMkLst>
            <pc:docMk/>
            <pc:sldMk cId="1140509310" sldId="326"/>
            <ac:grpSpMk id="45" creationId="{00000000-0000-0000-0000-000000000000}"/>
          </ac:grpSpMkLst>
        </pc:grpChg>
        <pc:grpChg chg="mod">
          <ac:chgData name="BERNAUDEAU Stephanie" userId="7815286d-1a1a-4c28-b0f0-5e65cd8e6cdf" providerId="ADAL" clId="{452FCC37-7CFB-4430-91F7-58DA41DDF63C}" dt="2026-02-13T13:28:27.650" v="1281" actId="14100"/>
          <ac:grpSpMkLst>
            <pc:docMk/>
            <pc:sldMk cId="1140509310" sldId="326"/>
            <ac:grpSpMk id="51" creationId="{00000000-0000-0000-0000-000000000000}"/>
          </ac:grpSpMkLst>
        </pc:grpChg>
        <pc:grpChg chg="mod ord">
          <ac:chgData name="BERNAUDEAU Stephanie" userId="7815286d-1a1a-4c28-b0f0-5e65cd8e6cdf" providerId="ADAL" clId="{452FCC37-7CFB-4430-91F7-58DA41DDF63C}" dt="2026-02-13T13:29:43.179" v="1299" actId="14100"/>
          <ac:grpSpMkLst>
            <pc:docMk/>
            <pc:sldMk cId="1140509310" sldId="326"/>
            <ac:grpSpMk id="74" creationId="{00000000-0000-0000-0000-000000000000}"/>
          </ac:grpSpMkLst>
        </pc:grpChg>
        <pc:grpChg chg="del">
          <ac:chgData name="BERNAUDEAU Stephanie" userId="7815286d-1a1a-4c28-b0f0-5e65cd8e6cdf" providerId="ADAL" clId="{452FCC37-7CFB-4430-91F7-58DA41DDF63C}" dt="2026-02-13T12:39:21.878" v="487" actId="478"/>
          <ac:grpSpMkLst>
            <pc:docMk/>
            <pc:sldMk cId="1140509310" sldId="326"/>
            <ac:grpSpMk id="79" creationId="{00000000-0000-0000-0000-000000000000}"/>
          </ac:grpSpMkLst>
        </pc:grpChg>
        <pc:grpChg chg="del">
          <ac:chgData name="BERNAUDEAU Stephanie" userId="7815286d-1a1a-4c28-b0f0-5e65cd8e6cdf" providerId="ADAL" clId="{452FCC37-7CFB-4430-91F7-58DA41DDF63C}" dt="2026-02-13T12:37:30.406" v="362" actId="478"/>
          <ac:grpSpMkLst>
            <pc:docMk/>
            <pc:sldMk cId="1140509310" sldId="326"/>
            <ac:grpSpMk id="88" creationId="{00000000-0000-0000-0000-000000000000}"/>
          </ac:grpSpMkLst>
        </pc:grpChg>
        <pc:grpChg chg="del mod">
          <ac:chgData name="BERNAUDEAU Stephanie" userId="7815286d-1a1a-4c28-b0f0-5e65cd8e6cdf" providerId="ADAL" clId="{452FCC37-7CFB-4430-91F7-58DA41DDF63C}" dt="2026-02-13T13:25:33.092" v="1215" actId="478"/>
          <ac:grpSpMkLst>
            <pc:docMk/>
            <pc:sldMk cId="1140509310" sldId="326"/>
            <ac:grpSpMk id="93" creationId="{00000000-0000-0000-0000-000000000000}"/>
          </ac:grpSpMkLst>
        </pc:grpChg>
        <pc:grpChg chg="mod">
          <ac:chgData name="BERNAUDEAU Stephanie" userId="7815286d-1a1a-4c28-b0f0-5e65cd8e6cdf" providerId="ADAL" clId="{452FCC37-7CFB-4430-91F7-58DA41DDF63C}" dt="2026-02-13T13:35:32.439" v="1454" actId="14100"/>
          <ac:grpSpMkLst>
            <pc:docMk/>
            <pc:sldMk cId="1140509310" sldId="326"/>
            <ac:grpSpMk id="96" creationId="{00000000-0000-0000-0000-000000000000}"/>
          </ac:grpSpMkLst>
        </pc:grpChg>
        <pc:grpChg chg="add mod">
          <ac:chgData name="BERNAUDEAU Stephanie" userId="7815286d-1a1a-4c28-b0f0-5e65cd8e6cdf" providerId="ADAL" clId="{452FCC37-7CFB-4430-91F7-58DA41DDF63C}" dt="2026-02-13T13:30:02.125" v="1332" actId="14100"/>
          <ac:grpSpMkLst>
            <pc:docMk/>
            <pc:sldMk cId="1140509310" sldId="326"/>
            <ac:grpSpMk id="104" creationId="{06CC60DE-FD1D-0EA0-8C8F-CB5A953165D5}"/>
          </ac:grpSpMkLst>
        </pc:grpChg>
        <pc:grpChg chg="mod">
          <ac:chgData name="BERNAUDEAU Stephanie" userId="7815286d-1a1a-4c28-b0f0-5e65cd8e6cdf" providerId="ADAL" clId="{452FCC37-7CFB-4430-91F7-58DA41DDF63C}" dt="2026-02-13T13:29:30.563" v="1294" actId="14100"/>
          <ac:grpSpMkLst>
            <pc:docMk/>
            <pc:sldMk cId="1140509310" sldId="326"/>
            <ac:grpSpMk id="147" creationId="{00000000-0000-0000-0000-000000000000}"/>
          </ac:grpSpMkLst>
        </pc:grpChg>
        <pc:grpChg chg="del">
          <ac:chgData name="BERNAUDEAU Stephanie" userId="7815286d-1a1a-4c28-b0f0-5e65cd8e6cdf" providerId="ADAL" clId="{452FCC37-7CFB-4430-91F7-58DA41DDF63C}" dt="2026-02-13T12:39:21.878" v="487" actId="478"/>
          <ac:grpSpMkLst>
            <pc:docMk/>
            <pc:sldMk cId="1140509310" sldId="326"/>
            <ac:grpSpMk id="152" creationId="{00000000-0000-0000-0000-000000000000}"/>
          </ac:grpSpMkLst>
        </pc:grpChg>
        <pc:grpChg chg="del">
          <ac:chgData name="BERNAUDEAU Stephanie" userId="7815286d-1a1a-4c28-b0f0-5e65cd8e6cdf" providerId="ADAL" clId="{452FCC37-7CFB-4430-91F7-58DA41DDF63C}" dt="2026-02-13T12:40:02.008" v="531" actId="478"/>
          <ac:grpSpMkLst>
            <pc:docMk/>
            <pc:sldMk cId="1140509310" sldId="326"/>
            <ac:grpSpMk id="159" creationId="{00000000-0000-0000-0000-000000000000}"/>
          </ac:grpSpMkLst>
        </pc:grpChg>
      </pc:sldChg>
      <pc:sldChg chg="delSp modSp mod">
        <pc:chgData name="BERNAUDEAU Stephanie" userId="7815286d-1a1a-4c28-b0f0-5e65cd8e6cdf" providerId="ADAL" clId="{452FCC37-7CFB-4430-91F7-58DA41DDF63C}" dt="2026-02-13T09:28:46.987" v="158" actId="1036"/>
        <pc:sldMkLst>
          <pc:docMk/>
          <pc:sldMk cId="1236310918" sldId="382"/>
        </pc:sldMkLst>
        <pc:spChg chg="mod">
          <ac:chgData name="BERNAUDEAU Stephanie" userId="7815286d-1a1a-4c28-b0f0-5e65cd8e6cdf" providerId="ADAL" clId="{452FCC37-7CFB-4430-91F7-58DA41DDF63C}" dt="2026-02-13T09:27:01.758" v="99" actId="207"/>
          <ac:spMkLst>
            <pc:docMk/>
            <pc:sldMk cId="1236310918" sldId="382"/>
            <ac:spMk id="18" creationId="{8507DD12-D0DD-739B-1FB5-0BF8A26E7C1E}"/>
          </ac:spMkLst>
        </pc:spChg>
        <pc:spChg chg="mod">
          <ac:chgData name="BERNAUDEAU Stephanie" userId="7815286d-1a1a-4c28-b0f0-5e65cd8e6cdf" providerId="ADAL" clId="{452FCC37-7CFB-4430-91F7-58DA41DDF63C}" dt="2026-02-13T09:28:09.871" v="133" actId="1076"/>
          <ac:spMkLst>
            <pc:docMk/>
            <pc:sldMk cId="1236310918" sldId="382"/>
            <ac:spMk id="19" creationId="{5E1FD4A1-CFAC-2802-99D7-6C2B23213B0D}"/>
          </ac:spMkLst>
        </pc:spChg>
        <pc:spChg chg="del">
          <ac:chgData name="BERNAUDEAU Stephanie" userId="7815286d-1a1a-4c28-b0f0-5e65cd8e6cdf" providerId="ADAL" clId="{452FCC37-7CFB-4430-91F7-58DA41DDF63C}" dt="2026-02-13T09:25:25.392" v="0" actId="478"/>
          <ac:spMkLst>
            <pc:docMk/>
            <pc:sldMk cId="1236310918" sldId="382"/>
            <ac:spMk id="20" creationId="{1000F4D0-DF80-830E-AAE1-FC54FFCE62A6}"/>
          </ac:spMkLst>
        </pc:spChg>
        <pc:spChg chg="mod">
          <ac:chgData name="BERNAUDEAU Stephanie" userId="7815286d-1a1a-4c28-b0f0-5e65cd8e6cdf" providerId="ADAL" clId="{452FCC37-7CFB-4430-91F7-58DA41DDF63C}" dt="2026-02-13T09:28:46.987" v="158" actId="1036"/>
          <ac:spMkLst>
            <pc:docMk/>
            <pc:sldMk cId="1236310918" sldId="382"/>
            <ac:spMk id="27" creationId="{A631695A-283B-9E08-23B2-EE0747A826C9}"/>
          </ac:spMkLst>
        </pc:spChg>
        <pc:spChg chg="mod">
          <ac:chgData name="BERNAUDEAU Stephanie" userId="7815286d-1a1a-4c28-b0f0-5e65cd8e6cdf" providerId="ADAL" clId="{452FCC37-7CFB-4430-91F7-58DA41DDF63C}" dt="2026-02-13T09:28:46.987" v="158" actId="1036"/>
          <ac:spMkLst>
            <pc:docMk/>
            <pc:sldMk cId="1236310918" sldId="382"/>
            <ac:spMk id="34" creationId="{97A1FD41-E78B-E35C-991C-959B0DDB3073}"/>
          </ac:spMkLst>
        </pc:spChg>
        <pc:spChg chg="mod">
          <ac:chgData name="BERNAUDEAU Stephanie" userId="7815286d-1a1a-4c28-b0f0-5e65cd8e6cdf" providerId="ADAL" clId="{452FCC37-7CFB-4430-91F7-58DA41DDF63C}" dt="2026-02-13T09:27:25.127" v="123" actId="1076"/>
          <ac:spMkLst>
            <pc:docMk/>
            <pc:sldMk cId="1236310918" sldId="382"/>
            <ac:spMk id="44" creationId="{8272EFD9-7D6F-A30C-0246-6A617349D3A0}"/>
          </ac:spMkLst>
        </pc:spChg>
        <pc:spChg chg="mod">
          <ac:chgData name="BERNAUDEAU Stephanie" userId="7815286d-1a1a-4c28-b0f0-5e65cd8e6cdf" providerId="ADAL" clId="{452FCC37-7CFB-4430-91F7-58DA41DDF63C}" dt="2026-02-13T09:28:21.843" v="142" actId="1036"/>
          <ac:spMkLst>
            <pc:docMk/>
            <pc:sldMk cId="1236310918" sldId="382"/>
            <ac:spMk id="45" creationId="{C6953E87-BFE1-A3CC-DD03-C78616B493BE}"/>
          </ac:spMkLst>
        </pc:spChg>
        <pc:spChg chg="mod">
          <ac:chgData name="BERNAUDEAU Stephanie" userId="7815286d-1a1a-4c28-b0f0-5e65cd8e6cdf" providerId="ADAL" clId="{452FCC37-7CFB-4430-91F7-58DA41DDF63C}" dt="2026-02-13T09:28:15.368" v="136" actId="1036"/>
          <ac:spMkLst>
            <pc:docMk/>
            <pc:sldMk cId="1236310918" sldId="382"/>
            <ac:spMk id="46" creationId="{57C0982E-A7D2-E7B7-D693-092C301C8706}"/>
          </ac:spMkLst>
        </pc:spChg>
        <pc:spChg chg="mod">
          <ac:chgData name="BERNAUDEAU Stephanie" userId="7815286d-1a1a-4c28-b0f0-5e65cd8e6cdf" providerId="ADAL" clId="{452FCC37-7CFB-4430-91F7-58DA41DDF63C}" dt="2026-02-13T09:27:25.127" v="123" actId="1076"/>
          <ac:spMkLst>
            <pc:docMk/>
            <pc:sldMk cId="1236310918" sldId="382"/>
            <ac:spMk id="47" creationId="{DFDC812E-E726-C192-56F8-A1D758431CD8}"/>
          </ac:spMkLst>
        </pc:spChg>
        <pc:spChg chg="mod">
          <ac:chgData name="BERNAUDEAU Stephanie" userId="7815286d-1a1a-4c28-b0f0-5e65cd8e6cdf" providerId="ADAL" clId="{452FCC37-7CFB-4430-91F7-58DA41DDF63C}" dt="2026-02-13T09:27:25.127" v="123" actId="1076"/>
          <ac:spMkLst>
            <pc:docMk/>
            <pc:sldMk cId="1236310918" sldId="382"/>
            <ac:spMk id="49" creationId="{304F680F-6A6D-EDB1-889C-92C3CD64B1E3}"/>
          </ac:spMkLst>
        </pc:spChg>
        <pc:spChg chg="mod">
          <ac:chgData name="BERNAUDEAU Stephanie" userId="7815286d-1a1a-4c28-b0f0-5e65cd8e6cdf" providerId="ADAL" clId="{452FCC37-7CFB-4430-91F7-58DA41DDF63C}" dt="2026-02-13T09:27:25.127" v="123" actId="1076"/>
          <ac:spMkLst>
            <pc:docMk/>
            <pc:sldMk cId="1236310918" sldId="382"/>
            <ac:spMk id="50" creationId="{9B8A315F-A893-5621-118C-5DC66726EFD9}"/>
          </ac:spMkLst>
        </pc:spChg>
        <pc:spChg chg="del">
          <ac:chgData name="BERNAUDEAU Stephanie" userId="7815286d-1a1a-4c28-b0f0-5e65cd8e6cdf" providerId="ADAL" clId="{452FCC37-7CFB-4430-91F7-58DA41DDF63C}" dt="2026-02-13T09:25:27.619" v="1" actId="478"/>
          <ac:spMkLst>
            <pc:docMk/>
            <pc:sldMk cId="1236310918" sldId="382"/>
            <ac:spMk id="52" creationId="{99E009F7-CFAE-D775-EDB3-481EA1721C28}"/>
          </ac:spMkLst>
        </pc:spChg>
        <pc:spChg chg="mod">
          <ac:chgData name="BERNAUDEAU Stephanie" userId="7815286d-1a1a-4c28-b0f0-5e65cd8e6cdf" providerId="ADAL" clId="{452FCC37-7CFB-4430-91F7-58DA41DDF63C}" dt="2026-02-13T09:28:46.987" v="158" actId="1036"/>
          <ac:spMkLst>
            <pc:docMk/>
            <pc:sldMk cId="1236310918" sldId="382"/>
            <ac:spMk id="56" creationId="{40937B58-7A57-A4BF-779C-8A386AD5A771}"/>
          </ac:spMkLst>
        </pc:spChg>
        <pc:spChg chg="mod">
          <ac:chgData name="BERNAUDEAU Stephanie" userId="7815286d-1a1a-4c28-b0f0-5e65cd8e6cdf" providerId="ADAL" clId="{452FCC37-7CFB-4430-91F7-58DA41DDF63C}" dt="2026-02-13T09:28:46.987" v="158" actId="1036"/>
          <ac:spMkLst>
            <pc:docMk/>
            <pc:sldMk cId="1236310918" sldId="382"/>
            <ac:spMk id="58" creationId="{95A4EF18-B5C4-F20E-B421-34BA160F07EF}"/>
          </ac:spMkLst>
        </pc:spChg>
        <pc:grpChg chg="del mod">
          <ac:chgData name="BERNAUDEAU Stephanie" userId="7815286d-1a1a-4c28-b0f0-5e65cd8e6cdf" providerId="ADAL" clId="{452FCC37-7CFB-4430-91F7-58DA41DDF63C}" dt="2026-02-13T09:28:34.461" v="146" actId="478"/>
          <ac:grpSpMkLst>
            <pc:docMk/>
            <pc:sldMk cId="1236310918" sldId="382"/>
            <ac:grpSpMk id="100" creationId="{F99C1BF8-2D7C-FC6B-E5FE-2A4F6742DBCB}"/>
          </ac:grpSpMkLst>
        </pc:grpChg>
        <pc:picChg chg="mod">
          <ac:chgData name="BERNAUDEAU Stephanie" userId="7815286d-1a1a-4c28-b0f0-5e65cd8e6cdf" providerId="ADAL" clId="{452FCC37-7CFB-4430-91F7-58DA41DDF63C}" dt="2026-02-13T09:28:28.429" v="143" actId="1076"/>
          <ac:picMkLst>
            <pc:docMk/>
            <pc:sldMk cId="1236310918" sldId="382"/>
            <ac:picMk id="41" creationId="{9F2B3934-2863-8EFE-7E19-F3DB9A7EC5DD}"/>
          </ac:picMkLst>
        </pc:picChg>
        <pc:picChg chg="del">
          <ac:chgData name="BERNAUDEAU Stephanie" userId="7815286d-1a1a-4c28-b0f0-5e65cd8e6cdf" providerId="ADAL" clId="{452FCC37-7CFB-4430-91F7-58DA41DDF63C}" dt="2026-02-13T09:25:29.373" v="2" actId="478"/>
          <ac:picMkLst>
            <pc:docMk/>
            <pc:sldMk cId="1236310918" sldId="382"/>
            <ac:picMk id="70" creationId="{4142BC94-B03C-24E2-9930-CAEAF6395153}"/>
          </ac:picMkLst>
        </pc:picChg>
        <pc:picChg chg="del">
          <ac:chgData name="BERNAUDEAU Stephanie" userId="7815286d-1a1a-4c28-b0f0-5e65cd8e6cdf" providerId="ADAL" clId="{452FCC37-7CFB-4430-91F7-58DA41DDF63C}" dt="2026-02-13T09:25:32.911" v="5" actId="478"/>
          <ac:picMkLst>
            <pc:docMk/>
            <pc:sldMk cId="1236310918" sldId="382"/>
            <ac:picMk id="71" creationId="{7589A8BA-A5B6-11E8-B5EA-2A4691E59DDB}"/>
          </ac:picMkLst>
        </pc:picChg>
        <pc:picChg chg="del">
          <ac:chgData name="BERNAUDEAU Stephanie" userId="7815286d-1a1a-4c28-b0f0-5e65cd8e6cdf" providerId="ADAL" clId="{452FCC37-7CFB-4430-91F7-58DA41DDF63C}" dt="2026-02-13T09:25:29.914" v="3" actId="478"/>
          <ac:picMkLst>
            <pc:docMk/>
            <pc:sldMk cId="1236310918" sldId="382"/>
            <ac:picMk id="72" creationId="{D0B0E36D-D890-AAA0-C2A1-FE037FA5D22A}"/>
          </ac:picMkLst>
        </pc:picChg>
        <pc:picChg chg="del">
          <ac:chgData name="BERNAUDEAU Stephanie" userId="7815286d-1a1a-4c28-b0f0-5e65cd8e6cdf" providerId="ADAL" clId="{452FCC37-7CFB-4430-91F7-58DA41DDF63C}" dt="2026-02-13T09:25:30.518" v="4" actId="478"/>
          <ac:picMkLst>
            <pc:docMk/>
            <pc:sldMk cId="1236310918" sldId="382"/>
            <ac:picMk id="73" creationId="{0CD19B25-AAA9-8F3C-DE35-2CA15AF75807}"/>
          </ac:picMkLst>
        </pc:picChg>
      </pc:sldChg>
      <pc:sldChg chg="modSp mod">
        <pc:chgData name="BERNAUDEAU Stephanie" userId="7815286d-1a1a-4c28-b0f0-5e65cd8e6cdf" providerId="ADAL" clId="{452FCC37-7CFB-4430-91F7-58DA41DDF63C}" dt="2026-02-13T13:44:15.047" v="1517" actId="1038"/>
        <pc:sldMkLst>
          <pc:docMk/>
          <pc:sldMk cId="1312570990" sldId="385"/>
        </pc:sldMkLst>
        <pc:spChg chg="mod">
          <ac:chgData name="BERNAUDEAU Stephanie" userId="7815286d-1a1a-4c28-b0f0-5e65cd8e6cdf" providerId="ADAL" clId="{452FCC37-7CFB-4430-91F7-58DA41DDF63C}" dt="2026-02-13T13:44:15.047" v="1517" actId="1038"/>
          <ac:spMkLst>
            <pc:docMk/>
            <pc:sldMk cId="1312570990" sldId="385"/>
            <ac:spMk id="7" creationId="{9F409825-0FB8-788C-FB06-B67D9E43AF5C}"/>
          </ac:spMkLst>
        </pc:spChg>
        <pc:spChg chg="mod">
          <ac:chgData name="BERNAUDEAU Stephanie" userId="7815286d-1a1a-4c28-b0f0-5e65cd8e6cdf" providerId="ADAL" clId="{452FCC37-7CFB-4430-91F7-58DA41DDF63C}" dt="2026-02-13T13:44:15.047" v="1517" actId="1038"/>
          <ac:spMkLst>
            <pc:docMk/>
            <pc:sldMk cId="1312570990" sldId="385"/>
            <ac:spMk id="8" creationId="{D85F76DB-D38E-2529-228A-5D6D07DAEA04}"/>
          </ac:spMkLst>
        </pc:spChg>
        <pc:spChg chg="mod">
          <ac:chgData name="BERNAUDEAU Stephanie" userId="7815286d-1a1a-4c28-b0f0-5e65cd8e6cdf" providerId="ADAL" clId="{452FCC37-7CFB-4430-91F7-58DA41DDF63C}" dt="2026-02-13T13:44:15.047" v="1517" actId="1038"/>
          <ac:spMkLst>
            <pc:docMk/>
            <pc:sldMk cId="1312570990" sldId="385"/>
            <ac:spMk id="10" creationId="{F246A15A-8201-712C-54FA-2670118C5A90}"/>
          </ac:spMkLst>
        </pc:spChg>
        <pc:spChg chg="mod">
          <ac:chgData name="BERNAUDEAU Stephanie" userId="7815286d-1a1a-4c28-b0f0-5e65cd8e6cdf" providerId="ADAL" clId="{452FCC37-7CFB-4430-91F7-58DA41DDF63C}" dt="2026-02-13T13:44:15.047" v="1517" actId="1038"/>
          <ac:spMkLst>
            <pc:docMk/>
            <pc:sldMk cId="1312570990" sldId="385"/>
            <ac:spMk id="12" creationId="{9B6803A2-5B4D-92CC-B7A9-54E2B9DCD67E}"/>
          </ac:spMkLst>
        </pc:spChg>
        <pc:spChg chg="mod">
          <ac:chgData name="BERNAUDEAU Stephanie" userId="7815286d-1a1a-4c28-b0f0-5e65cd8e6cdf" providerId="ADAL" clId="{452FCC37-7CFB-4430-91F7-58DA41DDF63C}" dt="2026-02-13T13:44:15.047" v="1517" actId="1038"/>
          <ac:spMkLst>
            <pc:docMk/>
            <pc:sldMk cId="1312570990" sldId="385"/>
            <ac:spMk id="14" creationId="{672CE1EA-C04C-AA4D-C198-729224E14863}"/>
          </ac:spMkLst>
        </pc:spChg>
        <pc:spChg chg="mod">
          <ac:chgData name="BERNAUDEAU Stephanie" userId="7815286d-1a1a-4c28-b0f0-5e65cd8e6cdf" providerId="ADAL" clId="{452FCC37-7CFB-4430-91F7-58DA41DDF63C}" dt="2026-02-13T13:44:15.047" v="1517" actId="1038"/>
          <ac:spMkLst>
            <pc:docMk/>
            <pc:sldMk cId="1312570990" sldId="385"/>
            <ac:spMk id="16" creationId="{881F51B4-E4A7-A6B3-7C49-232A9AB850B7}"/>
          </ac:spMkLst>
        </pc:spChg>
        <pc:spChg chg="mod">
          <ac:chgData name="BERNAUDEAU Stephanie" userId="7815286d-1a1a-4c28-b0f0-5e65cd8e6cdf" providerId="ADAL" clId="{452FCC37-7CFB-4430-91F7-58DA41DDF63C}" dt="2026-02-13T13:44:15.047" v="1517" actId="1038"/>
          <ac:spMkLst>
            <pc:docMk/>
            <pc:sldMk cId="1312570990" sldId="385"/>
            <ac:spMk id="18" creationId="{9BA7E40B-2B01-F6BF-054F-2200A9000C42}"/>
          </ac:spMkLst>
        </pc:spChg>
        <pc:picChg chg="mod">
          <ac:chgData name="BERNAUDEAU Stephanie" userId="7815286d-1a1a-4c28-b0f0-5e65cd8e6cdf" providerId="ADAL" clId="{452FCC37-7CFB-4430-91F7-58DA41DDF63C}" dt="2026-02-13T13:44:15.047" v="1517" actId="1038"/>
          <ac:picMkLst>
            <pc:docMk/>
            <pc:sldMk cId="1312570990" sldId="385"/>
            <ac:picMk id="5" creationId="{AD30DF64-B9B4-33EC-FF44-FC5963BBFD1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0" i="0" dirty="0">
                <a:solidFill>
                  <a:srgbClr val="505A5F"/>
                </a:solidFill>
                <a:latin typeface="Arial" panose="020B0604020202020204" pitchFamily="34" charset="0"/>
              </a:rPr>
              <a:t>Titre</a:t>
            </a:r>
            <a:r>
              <a:rPr lang="fr-FR" b="0" i="0" dirty="0">
                <a:latin typeface="Arial" panose="020B0604020202020204" pitchFamily="34" charset="0"/>
              </a:rPr>
              <a:t> du graphique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65000"/>
                </a:schemeClr>
              </a:solidFill>
              <a:ln w="9525">
                <a:solidFill>
                  <a:schemeClr val="accent1">
                    <a:shade val="65000"/>
                  </a:schemeClr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F2-C74F-A8B4-CC4310FEDBD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F2-C74F-A8B4-CC4310FEDBDB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65000"/>
                </a:schemeClr>
              </a:solidFill>
              <a:ln w="9525">
                <a:solidFill>
                  <a:schemeClr val="accent1">
                    <a:tint val="65000"/>
                  </a:schemeClr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F2-C74F-A8B4-CC4310FED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52360"/>
        <c:axId val="236450400"/>
      </c:lineChart>
      <c:catAx>
        <c:axId val="23645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6450400"/>
        <c:crosses val="autoZero"/>
        <c:auto val="1"/>
        <c:lblAlgn val="ctr"/>
        <c:lblOffset val="100"/>
        <c:noMultiLvlLbl val="0"/>
      </c:catAx>
      <c:valAx>
        <c:axId val="23645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6452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0" i="0" dirty="0">
                <a:solidFill>
                  <a:srgbClr val="505A5F"/>
                </a:solidFill>
                <a:latin typeface="Arial" panose="020B0604020202020204" pitchFamily="34" charset="0"/>
              </a:rPr>
              <a:t>Titre</a:t>
            </a:r>
            <a:r>
              <a:rPr lang="fr-FR" b="0" i="0" dirty="0">
                <a:latin typeface="Arial" panose="020B0604020202020204" pitchFamily="34" charset="0"/>
              </a:rPr>
              <a:t> du graphique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65000"/>
                </a:schemeClr>
              </a:solidFill>
              <a:ln w="9525">
                <a:solidFill>
                  <a:schemeClr val="accent1">
                    <a:shade val="65000"/>
                  </a:schemeClr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F2-C74F-A8B4-CC4310FEDBD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F2-C74F-A8B4-CC4310FEDBDB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65000"/>
                </a:schemeClr>
              </a:solidFill>
              <a:ln w="9525">
                <a:solidFill>
                  <a:schemeClr val="accent1">
                    <a:tint val="65000"/>
                  </a:schemeClr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F2-C74F-A8B4-CC4310FED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52360"/>
        <c:axId val="236450400"/>
      </c:lineChart>
      <c:catAx>
        <c:axId val="23645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6450400"/>
        <c:crosses val="autoZero"/>
        <c:auto val="1"/>
        <c:lblAlgn val="ctr"/>
        <c:lblOffset val="100"/>
        <c:noMultiLvlLbl val="0"/>
      </c:catAx>
      <c:valAx>
        <c:axId val="23645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6452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46_43FACA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DE3464-2006-42C9-9935-5F4A962491FF}" authorId="{EBA907A1-0B9B-84BB-2F36-20153FE6991F}" created="2026-01-27T12:38:32.917">
    <pc:sldMkLst xmlns:pc="http://schemas.microsoft.com/office/powerpoint/2013/main/command">
      <pc:docMk/>
      <pc:sldMk cId="1140509310" sldId="326"/>
    </pc:sldMkLst>
    <p188:txBody>
      <a:bodyPr/>
      <a:lstStyle/>
      <a:p>
        <a:r>
          <a:rPr lang="fr-FR"/>
          <a:t>ajouter slide cv de benjamin+ cv rsc (meme que villemonble @IUN Wing Kay Karine  [@IUN Wing Kay Karine] </a:t>
        </a:r>
      </a:p>
    </p188:txBody>
  </p188:cm>
  <p188:cm id="{34F79D41-B18C-45A9-A278-2656042B4241}" authorId="{EBA907A1-0B9B-84BB-2F36-20153FE6991F}" created="2026-01-27T15:16:36.896">
    <pc:sldMkLst xmlns:pc="http://schemas.microsoft.com/office/powerpoint/2013/main/command">
      <pc:docMk/>
      <pc:sldMk cId="1140509310" sldId="326"/>
    </pc:sldMkLst>
    <p188:txBody>
      <a:bodyPr/>
      <a:lstStyle/>
      <a:p>
        <a:r>
          <a:rPr lang="fr-FR"/>
          <a:t>ajouter un pour vous : rsc dédié 1 journée par semaine ( 20%) [@IUN Wing Kay Karine]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5F9571-D4E9-2911-0DB0-82B5658C8C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BC4DE6-F9F6-583A-D660-A704CBC483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7CD3E-0CEB-3841-95D7-3192FE6866B7}" type="datetimeFigureOut">
              <a:rPr lang="fr-FR" smtClean="0"/>
              <a:t>13/02/2026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ED11F0-D89D-250D-817D-BC4F1720DC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7D4DA3-B143-288A-DCCB-8C068F08A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5044-E17E-E245-9C9A-EA4F3CABA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131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 b="0" i="0">
                <a:latin typeface="Arial" panose="020B0604020202020204" pitchFamily="34" charset="0"/>
              </a:defRPr>
            </a:lvl1pPr>
          </a:lstStyle>
          <a:p>
            <a:fld id="{D0070668-5BEE-4626-9B04-3BACF5E2BBFF}" type="datetimeFigureOut">
              <a:rPr lang="fr-FR" smtClean="0"/>
              <a:pPr/>
              <a:t>13/02/2026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 b="0" i="0">
                <a:latin typeface="Arial" panose="020B0604020202020204" pitchFamily="34" charset="0"/>
              </a:defRPr>
            </a:lvl1pPr>
          </a:lstStyle>
          <a:p>
            <a:fld id="{75E2918A-EF61-4EAE-8F1A-2BD1F303DC6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39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17660-9A50-41CE-BF37-9FB654E2784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1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A951E6-DD47-4129-9DA3-AFCD2A715C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3C7D6D0-B00E-4581-9C77-5BA986A5323D}"/>
              </a:ext>
            </a:extLst>
          </p:cNvPr>
          <p:cNvSpPr/>
          <p:nvPr userDrawn="1"/>
        </p:nvSpPr>
        <p:spPr>
          <a:xfrm>
            <a:off x="411480" y="350350"/>
            <a:ext cx="11369040" cy="5570046"/>
          </a:xfrm>
          <a:prstGeom prst="roundRect">
            <a:avLst>
              <a:gd name="adj" fmla="val 4295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2D685B-6602-49F4-A744-8E8C3B570935}"/>
              </a:ext>
            </a:extLst>
          </p:cNvPr>
          <p:cNvSpPr/>
          <p:nvPr userDrawn="1"/>
        </p:nvSpPr>
        <p:spPr>
          <a:xfrm>
            <a:off x="278127" y="1757237"/>
            <a:ext cx="11635746" cy="4570615"/>
          </a:xfrm>
          <a:prstGeom prst="roundRect">
            <a:avLst>
              <a:gd name="adj" fmla="val 315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0B3939-DF25-456B-B946-86D4BC6EDC75}"/>
              </a:ext>
            </a:extLst>
          </p:cNvPr>
          <p:cNvCxnSpPr>
            <a:cxnSpLocks/>
          </p:cNvCxnSpPr>
          <p:nvPr userDrawn="1"/>
        </p:nvCxnSpPr>
        <p:spPr>
          <a:xfrm>
            <a:off x="4629539" y="4865685"/>
            <a:ext cx="2932923" cy="0"/>
          </a:xfrm>
          <a:prstGeom prst="lin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itle 13">
            <a:extLst>
              <a:ext uri="{FF2B5EF4-FFF2-40B4-BE49-F238E27FC236}">
                <a16:creationId xmlns:a16="http://schemas.microsoft.com/office/drawing/2014/main" id="{869C297E-E130-4F84-8651-5825F0780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15341"/>
            <a:ext cx="10515600" cy="1772216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6000" b="1" i="0">
                <a:solidFill>
                  <a:srgbClr val="005A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fr-FR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477170A-DE98-4E57-BB96-DBEBD68501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8" y="2308613"/>
            <a:ext cx="10515601" cy="228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 b="0" i="0" spc="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4B8A42EA-F77D-43FE-B635-3B9CDA79DE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8" y="5129278"/>
            <a:ext cx="10515601" cy="228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 b="0" i="0" spc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Image 3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4F36042-43E8-F8F6-AE77-854A70A28A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6997" y="727125"/>
            <a:ext cx="617992" cy="61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B72FAC-DEB1-659F-4F6F-0B536786FAF3}"/>
              </a:ext>
            </a:extLst>
          </p:cNvPr>
          <p:cNvSpPr/>
          <p:nvPr userDrawn="1"/>
        </p:nvSpPr>
        <p:spPr>
          <a:xfrm>
            <a:off x="596620" y="3543300"/>
            <a:ext cx="11595380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 : coins arrondis 95">
            <a:extLst>
              <a:ext uri="{FF2B5EF4-FFF2-40B4-BE49-F238E27FC236}">
                <a16:creationId xmlns:a16="http://schemas.microsoft.com/office/drawing/2014/main" id="{8CEC6507-C371-465C-7509-C229CC72DB8C}"/>
              </a:ext>
            </a:extLst>
          </p:cNvPr>
          <p:cNvSpPr/>
          <p:nvPr userDrawn="1"/>
        </p:nvSpPr>
        <p:spPr>
          <a:xfrm>
            <a:off x="6418881" y="3455233"/>
            <a:ext cx="1893140" cy="1273862"/>
          </a:xfrm>
          <a:prstGeom prst="homePlate">
            <a:avLst>
              <a:gd name="adj" fmla="val 12093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8" name="Rectangle : coins arrondis 95">
            <a:extLst>
              <a:ext uri="{FF2B5EF4-FFF2-40B4-BE49-F238E27FC236}">
                <a16:creationId xmlns:a16="http://schemas.microsoft.com/office/drawing/2014/main" id="{BF739304-20DB-22BC-5E02-B51DFD75FF38}"/>
              </a:ext>
            </a:extLst>
          </p:cNvPr>
          <p:cNvSpPr/>
          <p:nvPr userDrawn="1"/>
        </p:nvSpPr>
        <p:spPr>
          <a:xfrm>
            <a:off x="2582748" y="3453107"/>
            <a:ext cx="1893140" cy="1273862"/>
          </a:xfrm>
          <a:prstGeom prst="homePlate">
            <a:avLst>
              <a:gd name="adj" fmla="val 12093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22855F93-6352-7E93-B88F-7C316B75EC60}"/>
              </a:ext>
            </a:extLst>
          </p:cNvPr>
          <p:cNvSpPr/>
          <p:nvPr userDrawn="1"/>
        </p:nvSpPr>
        <p:spPr>
          <a:xfrm>
            <a:off x="940626" y="2380337"/>
            <a:ext cx="3328611" cy="3710745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506724A4-9D21-3DB0-9317-FC25A37EED94}"/>
              </a:ext>
            </a:extLst>
          </p:cNvPr>
          <p:cNvSpPr/>
          <p:nvPr userDrawn="1"/>
        </p:nvSpPr>
        <p:spPr>
          <a:xfrm>
            <a:off x="4503762" y="2345167"/>
            <a:ext cx="3610737" cy="3710745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29E935D7-E3C2-75B2-A96B-992FA86FB4CD}"/>
              </a:ext>
            </a:extLst>
          </p:cNvPr>
          <p:cNvSpPr/>
          <p:nvPr userDrawn="1"/>
        </p:nvSpPr>
        <p:spPr>
          <a:xfrm>
            <a:off x="8349024" y="2345167"/>
            <a:ext cx="3484389" cy="3710745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E2767280-3835-B60A-F7C9-D7504875E8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7874" y="3171862"/>
            <a:ext cx="2492375" cy="50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 b="1">
                <a:solidFill>
                  <a:schemeClr val="tx2"/>
                </a:solidFill>
                <a:latin typeface="+mn-lt"/>
              </a:defRPr>
            </a:lvl2pPr>
            <a:lvl3pPr>
              <a:defRPr sz="1300" b="1">
                <a:solidFill>
                  <a:schemeClr val="tx2"/>
                </a:solidFill>
                <a:latin typeface="+mn-lt"/>
              </a:defRPr>
            </a:lvl3pPr>
            <a:lvl4pPr>
              <a:defRPr sz="1300" b="1">
                <a:solidFill>
                  <a:schemeClr val="tx2"/>
                </a:solidFill>
                <a:latin typeface="+mn-lt"/>
              </a:defRPr>
            </a:lvl4pPr>
            <a:lvl5pPr>
              <a:defRPr sz="13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Espace réservé du texte 27">
            <a:extLst>
              <a:ext uri="{FF2B5EF4-FFF2-40B4-BE49-F238E27FC236}">
                <a16:creationId xmlns:a16="http://schemas.microsoft.com/office/drawing/2014/main" id="{47D03563-4709-2903-79AB-8B7B035404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9286" y="3171862"/>
            <a:ext cx="2492375" cy="50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 b="1">
                <a:solidFill>
                  <a:schemeClr val="tx2"/>
                </a:solidFill>
                <a:latin typeface="+mn-lt"/>
              </a:defRPr>
            </a:lvl2pPr>
            <a:lvl3pPr>
              <a:defRPr sz="1300" b="1">
                <a:solidFill>
                  <a:schemeClr val="tx2"/>
                </a:solidFill>
                <a:latin typeface="+mn-lt"/>
              </a:defRPr>
            </a:lvl3pPr>
            <a:lvl4pPr>
              <a:defRPr sz="1300" b="1">
                <a:solidFill>
                  <a:schemeClr val="tx2"/>
                </a:solidFill>
                <a:latin typeface="+mn-lt"/>
              </a:defRPr>
            </a:lvl4pPr>
            <a:lvl5pPr>
              <a:defRPr sz="13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4" name="Espace réservé du texte 27">
            <a:extLst>
              <a:ext uri="{FF2B5EF4-FFF2-40B4-BE49-F238E27FC236}">
                <a16:creationId xmlns:a16="http://schemas.microsoft.com/office/drawing/2014/main" id="{3D61C241-E068-192D-4880-0092881997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45030" y="3171862"/>
            <a:ext cx="2492375" cy="50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 b="1">
                <a:solidFill>
                  <a:schemeClr val="tx2"/>
                </a:solidFill>
                <a:latin typeface="+mn-lt"/>
              </a:defRPr>
            </a:lvl2pPr>
            <a:lvl3pPr>
              <a:defRPr sz="1300" b="1">
                <a:solidFill>
                  <a:schemeClr val="tx2"/>
                </a:solidFill>
                <a:latin typeface="+mn-lt"/>
              </a:defRPr>
            </a:lvl3pPr>
            <a:lvl4pPr>
              <a:defRPr sz="1300" b="1">
                <a:solidFill>
                  <a:schemeClr val="tx2"/>
                </a:solidFill>
                <a:latin typeface="+mn-lt"/>
              </a:defRPr>
            </a:lvl4pPr>
            <a:lvl5pPr>
              <a:defRPr sz="13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5" name="Espace réservé du texte 31">
            <a:extLst>
              <a:ext uri="{FF2B5EF4-FFF2-40B4-BE49-F238E27FC236}">
                <a16:creationId xmlns:a16="http://schemas.microsoft.com/office/drawing/2014/main" id="{CA43A4ED-B245-D97D-23F1-795F70D86F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7873" y="4162111"/>
            <a:ext cx="2492375" cy="163762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307674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31">
            <a:extLst>
              <a:ext uri="{FF2B5EF4-FFF2-40B4-BE49-F238E27FC236}">
                <a16:creationId xmlns:a16="http://schemas.microsoft.com/office/drawing/2014/main" id="{72151EB4-2117-381A-D91E-7479CF6154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5122" y="4162111"/>
            <a:ext cx="2492375" cy="163762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307674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31">
            <a:extLst>
              <a:ext uri="{FF2B5EF4-FFF2-40B4-BE49-F238E27FC236}">
                <a16:creationId xmlns:a16="http://schemas.microsoft.com/office/drawing/2014/main" id="{960F0367-5DD7-9803-3415-5594B816E9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45030" y="4162111"/>
            <a:ext cx="2492375" cy="163762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307674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17FE6BC-0899-BA80-EA0A-8D863268DCEE}"/>
              </a:ext>
            </a:extLst>
          </p:cNvPr>
          <p:cNvSpPr/>
          <p:nvPr userDrawn="1"/>
        </p:nvSpPr>
        <p:spPr>
          <a:xfrm>
            <a:off x="9667622" y="2047216"/>
            <a:ext cx="838535" cy="838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id="{4C9874A9-2DB2-D676-E07D-48D2E0DEF76F}"/>
              </a:ext>
            </a:extLst>
          </p:cNvPr>
          <p:cNvSpPr/>
          <p:nvPr userDrawn="1"/>
        </p:nvSpPr>
        <p:spPr>
          <a:xfrm>
            <a:off x="9784594" y="2164189"/>
            <a:ext cx="604590" cy="604589"/>
          </a:xfrm>
          <a:prstGeom prst="ellipse">
            <a:avLst/>
          </a:prstGeom>
          <a:solidFill>
            <a:srgbClr val="F9F9F9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39700" sx="102000" sy="102000" algn="ctr" rotWithShape="0">
              <a:prstClr val="black">
                <a:alpha val="2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innerShdw blurRad="1397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Montserrat ExtraBold" panose="00000900000000000000" pitchFamily="2" charset="0"/>
              </a:rPr>
              <a:t>3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0405488-EDB6-D58A-4337-D81332DBB819}"/>
              </a:ext>
            </a:extLst>
          </p:cNvPr>
          <p:cNvSpPr/>
          <p:nvPr userDrawn="1"/>
        </p:nvSpPr>
        <p:spPr>
          <a:xfrm>
            <a:off x="5878039" y="2047216"/>
            <a:ext cx="838535" cy="838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0FF2DE6A-A993-128D-BD94-FF6A02104B40}"/>
              </a:ext>
            </a:extLst>
          </p:cNvPr>
          <p:cNvSpPr/>
          <p:nvPr userDrawn="1"/>
        </p:nvSpPr>
        <p:spPr>
          <a:xfrm>
            <a:off x="5995011" y="2164189"/>
            <a:ext cx="604590" cy="604589"/>
          </a:xfrm>
          <a:prstGeom prst="ellipse">
            <a:avLst/>
          </a:prstGeom>
          <a:solidFill>
            <a:srgbClr val="F9F9F9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39700" sx="102000" sy="102000" algn="ctr" rotWithShape="0">
              <a:prstClr val="black">
                <a:alpha val="2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innerShdw blurRad="1397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Montserrat ExtraBold" panose="00000900000000000000" pitchFamily="2" charset="0"/>
              </a:rPr>
              <a:t>2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0FA1101-8552-9DCA-1343-B5B8B76BB3E3}"/>
              </a:ext>
            </a:extLst>
          </p:cNvPr>
          <p:cNvSpPr/>
          <p:nvPr userDrawn="1"/>
        </p:nvSpPr>
        <p:spPr>
          <a:xfrm>
            <a:off x="2194784" y="2047216"/>
            <a:ext cx="838535" cy="838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Oval 25">
            <a:extLst>
              <a:ext uri="{FF2B5EF4-FFF2-40B4-BE49-F238E27FC236}">
                <a16:creationId xmlns:a16="http://schemas.microsoft.com/office/drawing/2014/main" id="{026FE473-61A0-E37B-C3CD-A49520A11119}"/>
              </a:ext>
            </a:extLst>
          </p:cNvPr>
          <p:cNvSpPr/>
          <p:nvPr userDrawn="1"/>
        </p:nvSpPr>
        <p:spPr>
          <a:xfrm>
            <a:off x="2311756" y="2164189"/>
            <a:ext cx="604590" cy="604589"/>
          </a:xfrm>
          <a:prstGeom prst="ellipse">
            <a:avLst/>
          </a:prstGeom>
          <a:solidFill>
            <a:srgbClr val="F9F9F9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39700" sx="102000" sy="102000" algn="ctr" rotWithShape="0">
              <a:prstClr val="black">
                <a:alpha val="2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innerShdw blurRad="1397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Montserrat ExtraBold" panose="00000900000000000000" pitchFamily="2" charset="0"/>
              </a:rPr>
              <a:t>1</a:t>
            </a:r>
          </a:p>
        </p:txBody>
      </p:sp>
      <p:pic>
        <p:nvPicPr>
          <p:cNvPr id="3" name="Image 2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35E4A6A-CCF6-4200-B25F-D5481085F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2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D52FD-1359-C33D-0A4F-ED0C6D444765}"/>
              </a:ext>
            </a:extLst>
          </p:cNvPr>
          <p:cNvSpPr/>
          <p:nvPr userDrawn="1"/>
        </p:nvSpPr>
        <p:spPr>
          <a:xfrm>
            <a:off x="623888" y="3543299"/>
            <a:ext cx="11568112" cy="33147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74E0B2C4-10EE-E24A-5F00-09BFA8C3DAB4}"/>
              </a:ext>
            </a:extLst>
          </p:cNvPr>
          <p:cNvSpPr/>
          <p:nvPr userDrawn="1"/>
        </p:nvSpPr>
        <p:spPr>
          <a:xfrm>
            <a:off x="865320" y="1516975"/>
            <a:ext cx="10988012" cy="4574107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srgbClr val="505A5F"/>
              </a:solidFill>
              <a:latin typeface="Arial" panose="020B0604020202020204" pitchFamily="34" charset="0"/>
            </a:endParaRPr>
          </a:p>
        </p:txBody>
      </p:sp>
      <p:sp>
        <p:nvSpPr>
          <p:cNvPr id="10" name="Espace réservé pour une image  13">
            <a:extLst>
              <a:ext uri="{FF2B5EF4-FFF2-40B4-BE49-F238E27FC236}">
                <a16:creationId xmlns:a16="http://schemas.microsoft.com/office/drawing/2014/main" id="{63D6DF60-1E46-F44B-0F44-DAE09F692D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79813" y="2190469"/>
            <a:ext cx="2482850" cy="1433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Logo</a:t>
            </a:r>
          </a:p>
        </p:txBody>
      </p:sp>
      <p:sp>
        <p:nvSpPr>
          <p:cNvPr id="11" name="Espace réservé pour une image  13">
            <a:extLst>
              <a:ext uri="{FF2B5EF4-FFF2-40B4-BE49-F238E27FC236}">
                <a16:creationId xmlns:a16="http://schemas.microsoft.com/office/drawing/2014/main" id="{C6B8E91E-2712-3E3C-33EA-54C9B3C1980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21343" y="2190469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2" name="Espace réservé pour une image  13">
            <a:extLst>
              <a:ext uri="{FF2B5EF4-FFF2-40B4-BE49-F238E27FC236}">
                <a16:creationId xmlns:a16="http://schemas.microsoft.com/office/drawing/2014/main" id="{F29C1312-1A07-B2B4-D1B4-E3D646F3E6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62873" y="2190469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3" name="Espace réservé pour une image  13">
            <a:extLst>
              <a:ext uri="{FF2B5EF4-FFF2-40B4-BE49-F238E27FC236}">
                <a16:creationId xmlns:a16="http://schemas.microsoft.com/office/drawing/2014/main" id="{4137651F-20B6-9F4C-11FB-BD900DFEEA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79813" y="3870700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CA151873-2CF4-BAE9-8CDF-EC9FD430D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1343" y="3870700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5" name="Espace réservé pour une image  13">
            <a:extLst>
              <a:ext uri="{FF2B5EF4-FFF2-40B4-BE49-F238E27FC236}">
                <a16:creationId xmlns:a16="http://schemas.microsoft.com/office/drawing/2014/main" id="{C825696B-D99A-4ED0-1C3E-D88740B4C7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62873" y="3870700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pic>
        <p:nvPicPr>
          <p:cNvPr id="6" name="Image 5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7A9511A7-6E7E-DFF4-9A64-CB29A0C347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31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EDD804-E23E-B5E5-8623-BC82E60DD326}"/>
              </a:ext>
            </a:extLst>
          </p:cNvPr>
          <p:cNvSpPr/>
          <p:nvPr userDrawn="1"/>
        </p:nvSpPr>
        <p:spPr>
          <a:xfrm>
            <a:off x="623888" y="3543300"/>
            <a:ext cx="11595380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74E0B2C4-10EE-E24A-5F00-09BFA8C3DAB4}"/>
              </a:ext>
            </a:extLst>
          </p:cNvPr>
          <p:cNvSpPr/>
          <p:nvPr userDrawn="1"/>
        </p:nvSpPr>
        <p:spPr>
          <a:xfrm>
            <a:off x="865320" y="1516975"/>
            <a:ext cx="10988012" cy="4574107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srgbClr val="505A5F"/>
              </a:solidFill>
              <a:latin typeface="Arial" panose="020B0604020202020204" pitchFamily="34" charset="0"/>
            </a:endParaRPr>
          </a:p>
        </p:txBody>
      </p:sp>
      <p:sp>
        <p:nvSpPr>
          <p:cNvPr id="10" name="Espace réservé pour une image  13">
            <a:extLst>
              <a:ext uri="{FF2B5EF4-FFF2-40B4-BE49-F238E27FC236}">
                <a16:creationId xmlns:a16="http://schemas.microsoft.com/office/drawing/2014/main" id="{63D6DF60-1E46-F44B-0F44-DAE09F692D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79813" y="2190469"/>
            <a:ext cx="2482850" cy="1433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Logo</a:t>
            </a:r>
          </a:p>
        </p:txBody>
      </p:sp>
      <p:sp>
        <p:nvSpPr>
          <p:cNvPr id="11" name="Espace réservé pour une image  13">
            <a:extLst>
              <a:ext uri="{FF2B5EF4-FFF2-40B4-BE49-F238E27FC236}">
                <a16:creationId xmlns:a16="http://schemas.microsoft.com/office/drawing/2014/main" id="{C6B8E91E-2712-3E3C-33EA-54C9B3C1980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21343" y="2190469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2" name="Espace réservé pour une image  13">
            <a:extLst>
              <a:ext uri="{FF2B5EF4-FFF2-40B4-BE49-F238E27FC236}">
                <a16:creationId xmlns:a16="http://schemas.microsoft.com/office/drawing/2014/main" id="{F29C1312-1A07-B2B4-D1B4-E3D646F3E6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62873" y="2190469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3" name="Espace réservé pour une image  13">
            <a:extLst>
              <a:ext uri="{FF2B5EF4-FFF2-40B4-BE49-F238E27FC236}">
                <a16:creationId xmlns:a16="http://schemas.microsoft.com/office/drawing/2014/main" id="{4137651F-20B6-9F4C-11FB-BD900DFEEA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79813" y="3870700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CA151873-2CF4-BAE9-8CDF-EC9FD430D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1343" y="3870700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sp>
        <p:nvSpPr>
          <p:cNvPr id="15" name="Espace réservé pour une image  13">
            <a:extLst>
              <a:ext uri="{FF2B5EF4-FFF2-40B4-BE49-F238E27FC236}">
                <a16:creationId xmlns:a16="http://schemas.microsoft.com/office/drawing/2014/main" id="{C825696B-D99A-4ED0-1C3E-D88740B4C7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62873" y="3870700"/>
            <a:ext cx="2482850" cy="14335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505A5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Logo</a:t>
            </a:r>
          </a:p>
        </p:txBody>
      </p:sp>
      <p:pic>
        <p:nvPicPr>
          <p:cNvPr id="3" name="Image 2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49AA17A-A390-3207-0DCF-6149757E3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4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D52FD-1359-C33D-0A4F-ED0C6D444765}"/>
              </a:ext>
            </a:extLst>
          </p:cNvPr>
          <p:cNvSpPr/>
          <p:nvPr userDrawn="1"/>
        </p:nvSpPr>
        <p:spPr>
          <a:xfrm>
            <a:off x="623888" y="3543299"/>
            <a:ext cx="11568112" cy="33147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74F14C2A-3E52-2626-7D0A-BDE383C3BC34}"/>
              </a:ext>
            </a:extLst>
          </p:cNvPr>
          <p:cNvSpPr/>
          <p:nvPr userDrawn="1"/>
        </p:nvSpPr>
        <p:spPr>
          <a:xfrm>
            <a:off x="865320" y="1516975"/>
            <a:ext cx="10988012" cy="4574107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0BC856A-ADAD-B98F-520E-EE2EB29661C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39240489"/>
              </p:ext>
            </p:extLst>
          </p:nvPr>
        </p:nvGraphicFramePr>
        <p:xfrm>
          <a:off x="1879065" y="1516975"/>
          <a:ext cx="9057758" cy="427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2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EF6552D-8A1A-75B0-FDA4-8ACBAD321D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9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1C50C5-B0FB-B6E5-923B-3B3C6DED0D22}"/>
              </a:ext>
            </a:extLst>
          </p:cNvPr>
          <p:cNvSpPr/>
          <p:nvPr userDrawn="1"/>
        </p:nvSpPr>
        <p:spPr>
          <a:xfrm>
            <a:off x="623888" y="3543300"/>
            <a:ext cx="11595380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74F14C2A-3E52-2626-7D0A-BDE383C3BC34}"/>
              </a:ext>
            </a:extLst>
          </p:cNvPr>
          <p:cNvSpPr/>
          <p:nvPr userDrawn="1"/>
        </p:nvSpPr>
        <p:spPr>
          <a:xfrm>
            <a:off x="865320" y="1516975"/>
            <a:ext cx="10988012" cy="4574107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0BC856A-ADAD-B98F-520E-EE2EB29661C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39240489"/>
              </p:ext>
            </p:extLst>
          </p:nvPr>
        </p:nvGraphicFramePr>
        <p:xfrm>
          <a:off x="1879065" y="1516975"/>
          <a:ext cx="9057758" cy="427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 6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8C3A32F6-F716-5ECE-EE24-F5C53C3E6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86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FCBC5E-94BD-55A4-8330-ACDC7FF87F12}"/>
              </a:ext>
            </a:extLst>
          </p:cNvPr>
          <p:cNvSpPr/>
          <p:nvPr userDrawn="1"/>
        </p:nvSpPr>
        <p:spPr>
          <a:xfrm>
            <a:off x="623888" y="3543299"/>
            <a:ext cx="11568112" cy="33147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74E0B2C4-10EE-E24A-5F00-09BFA8C3DAB4}"/>
              </a:ext>
            </a:extLst>
          </p:cNvPr>
          <p:cNvSpPr/>
          <p:nvPr userDrawn="1"/>
        </p:nvSpPr>
        <p:spPr>
          <a:xfrm>
            <a:off x="865320" y="1516975"/>
            <a:ext cx="10988012" cy="4574107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srgbClr val="505A5F"/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texte 53">
            <a:extLst>
              <a:ext uri="{FF2B5EF4-FFF2-40B4-BE49-F238E27FC236}">
                <a16:creationId xmlns:a16="http://schemas.microsoft.com/office/drawing/2014/main" id="{EE883FC5-0FCD-9E3B-B6DE-4CDCDA81C1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619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7" name="Espace réservé du texte 53">
            <a:extLst>
              <a:ext uri="{FF2B5EF4-FFF2-40B4-BE49-F238E27FC236}">
                <a16:creationId xmlns:a16="http://schemas.microsoft.com/office/drawing/2014/main" id="{8A709107-D09C-2FF2-FFA8-2A1F14D2D1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0652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texte 53">
            <a:extLst>
              <a:ext uri="{FF2B5EF4-FFF2-40B4-BE49-F238E27FC236}">
                <a16:creationId xmlns:a16="http://schemas.microsoft.com/office/drawing/2014/main" id="{1F370D51-BB35-CD16-87AE-983C129B1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4685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53">
            <a:extLst>
              <a:ext uri="{FF2B5EF4-FFF2-40B4-BE49-F238E27FC236}">
                <a16:creationId xmlns:a16="http://schemas.microsoft.com/office/drawing/2014/main" id="{560D7557-E12E-7D9D-9C8F-F07A12E75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8718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7" name="Espace réservé du texte 53">
            <a:extLst>
              <a:ext uri="{FF2B5EF4-FFF2-40B4-BE49-F238E27FC236}">
                <a16:creationId xmlns:a16="http://schemas.microsoft.com/office/drawing/2014/main" id="{543C5BE9-D9BC-31E6-178B-9064B4B7B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5039" y="5339520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8" name="Espace réservé du texte 53">
            <a:extLst>
              <a:ext uri="{FF2B5EF4-FFF2-40B4-BE49-F238E27FC236}">
                <a16:creationId xmlns:a16="http://schemas.microsoft.com/office/drawing/2014/main" id="{879C358D-E7CC-ED56-AAB1-1CDEDF8D5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0651" y="5339520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9" name="Espace réservé du texte 53">
            <a:extLst>
              <a:ext uri="{FF2B5EF4-FFF2-40B4-BE49-F238E27FC236}">
                <a16:creationId xmlns:a16="http://schemas.microsoft.com/office/drawing/2014/main" id="{0BD44A6B-4130-3AF3-A1A3-6408555A0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684" y="5339520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53">
            <a:extLst>
              <a:ext uri="{FF2B5EF4-FFF2-40B4-BE49-F238E27FC236}">
                <a16:creationId xmlns:a16="http://schemas.microsoft.com/office/drawing/2014/main" id="{61DC3764-515D-FCFF-41C7-4D47CE0C2E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8547" y="5336586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u texte 53">
            <a:extLst>
              <a:ext uri="{FF2B5EF4-FFF2-40B4-BE49-F238E27FC236}">
                <a16:creationId xmlns:a16="http://schemas.microsoft.com/office/drawing/2014/main" id="{F34FCEBB-38A0-4CF3-7B0D-1CDA49EB67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1074" y="5337839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texte 53">
            <a:extLst>
              <a:ext uri="{FF2B5EF4-FFF2-40B4-BE49-F238E27FC236}">
                <a16:creationId xmlns:a16="http://schemas.microsoft.com/office/drawing/2014/main" id="{EDAC18C1-12FE-16A6-5289-9F3E0076C8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93601" y="5339092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texte 53">
            <a:extLst>
              <a:ext uri="{FF2B5EF4-FFF2-40B4-BE49-F238E27FC236}">
                <a16:creationId xmlns:a16="http://schemas.microsoft.com/office/drawing/2014/main" id="{547A1FB9-3E9B-FB88-04A1-E45D785279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1073" y="3367696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53">
            <a:extLst>
              <a:ext uri="{FF2B5EF4-FFF2-40B4-BE49-F238E27FC236}">
                <a16:creationId xmlns:a16="http://schemas.microsoft.com/office/drawing/2014/main" id="{3287F2AC-01AF-C0DE-5673-FF53A2456A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3428" y="3367622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5" name="Espace réservé pour une image  69">
            <a:extLst>
              <a:ext uri="{FF2B5EF4-FFF2-40B4-BE49-F238E27FC236}">
                <a16:creationId xmlns:a16="http://schemas.microsoft.com/office/drawing/2014/main" id="{0E241FE8-D93F-F9FC-CA4E-3152FE8699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75039" y="2125432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6" name="Espace réservé pour une image  69">
            <a:extLst>
              <a:ext uri="{FF2B5EF4-FFF2-40B4-BE49-F238E27FC236}">
                <a16:creationId xmlns:a16="http://schemas.microsoft.com/office/drawing/2014/main" id="{45A7F31B-E7F4-A878-7A0D-D2297BAD570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120651" y="2125431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7" name="Espace réservé pour une image  69">
            <a:extLst>
              <a:ext uri="{FF2B5EF4-FFF2-40B4-BE49-F238E27FC236}">
                <a16:creationId xmlns:a16="http://schemas.microsoft.com/office/drawing/2014/main" id="{1DF06A55-34C7-8939-CF8C-B7C8AEC86A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66263" y="2125430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8" name="Espace réservé pour une image  69">
            <a:extLst>
              <a:ext uri="{FF2B5EF4-FFF2-40B4-BE49-F238E27FC236}">
                <a16:creationId xmlns:a16="http://schemas.microsoft.com/office/drawing/2014/main" id="{964F8295-C319-3BF6-F39E-2EBA5FCAD2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11875" y="2125429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9" name="Espace réservé pour une image  69">
            <a:extLst>
              <a:ext uri="{FF2B5EF4-FFF2-40B4-BE49-F238E27FC236}">
                <a16:creationId xmlns:a16="http://schemas.microsoft.com/office/drawing/2014/main" id="{1C141103-A54B-F230-126A-670A4773FCF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57487" y="2125428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0" name="Espace réservé pour une image  69">
            <a:extLst>
              <a:ext uri="{FF2B5EF4-FFF2-40B4-BE49-F238E27FC236}">
                <a16:creationId xmlns:a16="http://schemas.microsoft.com/office/drawing/2014/main" id="{AEB28F7C-427B-A3B1-EF20-56EEA8E0EEF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103099" y="2125427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1" name="Espace réservé pour une image  69">
            <a:extLst>
              <a:ext uri="{FF2B5EF4-FFF2-40B4-BE49-F238E27FC236}">
                <a16:creationId xmlns:a16="http://schemas.microsoft.com/office/drawing/2014/main" id="{6F7335CC-B9D4-D34D-E67F-46EFC5C859A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379637" y="4101831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2" name="Espace réservé pour une image  69">
            <a:extLst>
              <a:ext uri="{FF2B5EF4-FFF2-40B4-BE49-F238E27FC236}">
                <a16:creationId xmlns:a16="http://schemas.microsoft.com/office/drawing/2014/main" id="{BC534A6F-E26C-5C05-1538-3A26648540C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123555" y="4096372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3" name="Espace réservé pour une image  69">
            <a:extLst>
              <a:ext uri="{FF2B5EF4-FFF2-40B4-BE49-F238E27FC236}">
                <a16:creationId xmlns:a16="http://schemas.microsoft.com/office/drawing/2014/main" id="{A7EDD834-85B7-A56E-4A55-9706D665008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867473" y="4090913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4" name="Espace réservé pour une image  69">
            <a:extLst>
              <a:ext uri="{FF2B5EF4-FFF2-40B4-BE49-F238E27FC236}">
                <a16:creationId xmlns:a16="http://schemas.microsoft.com/office/drawing/2014/main" id="{CB06E312-DD32-6715-FD65-583C31DC6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11391" y="4085454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5" name="Espace réservé pour une image  69">
            <a:extLst>
              <a:ext uri="{FF2B5EF4-FFF2-40B4-BE49-F238E27FC236}">
                <a16:creationId xmlns:a16="http://schemas.microsoft.com/office/drawing/2014/main" id="{0A499E51-8DAA-EAB5-7617-2FF7F8CC2A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55309" y="4079995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6" name="Espace réservé pour une image  69">
            <a:extLst>
              <a:ext uri="{FF2B5EF4-FFF2-40B4-BE49-F238E27FC236}">
                <a16:creationId xmlns:a16="http://schemas.microsoft.com/office/drawing/2014/main" id="{B558B127-0D9F-E068-0F38-9D6D35E7E58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0099227" y="4074536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B733E4B8-774B-0A32-2752-D5B607309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1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4A1F91-BA16-B863-7534-36867C49C1CA}"/>
              </a:ext>
            </a:extLst>
          </p:cNvPr>
          <p:cNvSpPr/>
          <p:nvPr userDrawn="1"/>
        </p:nvSpPr>
        <p:spPr>
          <a:xfrm>
            <a:off x="623888" y="3543300"/>
            <a:ext cx="11595380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74E0B2C4-10EE-E24A-5F00-09BFA8C3DAB4}"/>
              </a:ext>
            </a:extLst>
          </p:cNvPr>
          <p:cNvSpPr/>
          <p:nvPr userDrawn="1"/>
        </p:nvSpPr>
        <p:spPr>
          <a:xfrm>
            <a:off x="865320" y="1516975"/>
            <a:ext cx="10988012" cy="4574107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srgbClr val="505A5F"/>
              </a:solidFill>
              <a:latin typeface="Arial" panose="020B0604020202020204" pitchFamily="34" charset="0"/>
            </a:endParaRPr>
          </a:p>
        </p:txBody>
      </p:sp>
      <p:sp>
        <p:nvSpPr>
          <p:cNvPr id="3" name="Espace réservé du texte 53">
            <a:extLst>
              <a:ext uri="{FF2B5EF4-FFF2-40B4-BE49-F238E27FC236}">
                <a16:creationId xmlns:a16="http://schemas.microsoft.com/office/drawing/2014/main" id="{EE883FC5-0FCD-9E3B-B6DE-4CDCDA81C1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619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7" name="Espace réservé du texte 53">
            <a:extLst>
              <a:ext uri="{FF2B5EF4-FFF2-40B4-BE49-F238E27FC236}">
                <a16:creationId xmlns:a16="http://schemas.microsoft.com/office/drawing/2014/main" id="{8A709107-D09C-2FF2-FFA8-2A1F14D2D1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0652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texte 53">
            <a:extLst>
              <a:ext uri="{FF2B5EF4-FFF2-40B4-BE49-F238E27FC236}">
                <a16:creationId xmlns:a16="http://schemas.microsoft.com/office/drawing/2014/main" id="{1F370D51-BB35-CD16-87AE-983C129B1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4685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53">
            <a:extLst>
              <a:ext uri="{FF2B5EF4-FFF2-40B4-BE49-F238E27FC236}">
                <a16:creationId xmlns:a16="http://schemas.microsoft.com/office/drawing/2014/main" id="{560D7557-E12E-7D9D-9C8F-F07A12E75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8718" y="3367697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7" name="Espace réservé du texte 53">
            <a:extLst>
              <a:ext uri="{FF2B5EF4-FFF2-40B4-BE49-F238E27FC236}">
                <a16:creationId xmlns:a16="http://schemas.microsoft.com/office/drawing/2014/main" id="{543C5BE9-D9BC-31E6-178B-9064B4B7B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5039" y="5339520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8" name="Espace réservé du texte 53">
            <a:extLst>
              <a:ext uri="{FF2B5EF4-FFF2-40B4-BE49-F238E27FC236}">
                <a16:creationId xmlns:a16="http://schemas.microsoft.com/office/drawing/2014/main" id="{879C358D-E7CC-ED56-AAB1-1CDEDF8D5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0651" y="5339520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9" name="Espace réservé du texte 53">
            <a:extLst>
              <a:ext uri="{FF2B5EF4-FFF2-40B4-BE49-F238E27FC236}">
                <a16:creationId xmlns:a16="http://schemas.microsoft.com/office/drawing/2014/main" id="{0BD44A6B-4130-3AF3-A1A3-6408555A0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684" y="5339520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53">
            <a:extLst>
              <a:ext uri="{FF2B5EF4-FFF2-40B4-BE49-F238E27FC236}">
                <a16:creationId xmlns:a16="http://schemas.microsoft.com/office/drawing/2014/main" id="{61DC3764-515D-FCFF-41C7-4D47CE0C2E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8547" y="5336586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u texte 53">
            <a:extLst>
              <a:ext uri="{FF2B5EF4-FFF2-40B4-BE49-F238E27FC236}">
                <a16:creationId xmlns:a16="http://schemas.microsoft.com/office/drawing/2014/main" id="{F34FCEBB-38A0-4CF3-7B0D-1CDA49EB67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1074" y="5337839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texte 53">
            <a:extLst>
              <a:ext uri="{FF2B5EF4-FFF2-40B4-BE49-F238E27FC236}">
                <a16:creationId xmlns:a16="http://schemas.microsoft.com/office/drawing/2014/main" id="{EDAC18C1-12FE-16A6-5289-9F3E0076C8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93601" y="5339092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texte 53">
            <a:extLst>
              <a:ext uri="{FF2B5EF4-FFF2-40B4-BE49-F238E27FC236}">
                <a16:creationId xmlns:a16="http://schemas.microsoft.com/office/drawing/2014/main" id="{547A1FB9-3E9B-FB88-04A1-E45D785279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1073" y="3367696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53">
            <a:extLst>
              <a:ext uri="{FF2B5EF4-FFF2-40B4-BE49-F238E27FC236}">
                <a16:creationId xmlns:a16="http://schemas.microsoft.com/office/drawing/2014/main" id="{3287F2AC-01AF-C0DE-5673-FF53A2456A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3428" y="3367622"/>
            <a:ext cx="1202719" cy="284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1400" b="0" i="0" kern="1200" dirty="0">
                <a:solidFill>
                  <a:schemeClr val="accent5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5" name="Espace réservé pour une image  69">
            <a:extLst>
              <a:ext uri="{FF2B5EF4-FFF2-40B4-BE49-F238E27FC236}">
                <a16:creationId xmlns:a16="http://schemas.microsoft.com/office/drawing/2014/main" id="{0E241FE8-D93F-F9FC-CA4E-3152FE8699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75039" y="2125432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6" name="Espace réservé pour une image  69">
            <a:extLst>
              <a:ext uri="{FF2B5EF4-FFF2-40B4-BE49-F238E27FC236}">
                <a16:creationId xmlns:a16="http://schemas.microsoft.com/office/drawing/2014/main" id="{45A7F31B-E7F4-A878-7A0D-D2297BAD570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120651" y="2125431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7" name="Espace réservé pour une image  69">
            <a:extLst>
              <a:ext uri="{FF2B5EF4-FFF2-40B4-BE49-F238E27FC236}">
                <a16:creationId xmlns:a16="http://schemas.microsoft.com/office/drawing/2014/main" id="{1DF06A55-34C7-8939-CF8C-B7C8AEC86A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66263" y="2125430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8" name="Espace réservé pour une image  69">
            <a:extLst>
              <a:ext uri="{FF2B5EF4-FFF2-40B4-BE49-F238E27FC236}">
                <a16:creationId xmlns:a16="http://schemas.microsoft.com/office/drawing/2014/main" id="{964F8295-C319-3BF6-F39E-2EBA5FCAD2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11875" y="2125429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9" name="Espace réservé pour une image  69">
            <a:extLst>
              <a:ext uri="{FF2B5EF4-FFF2-40B4-BE49-F238E27FC236}">
                <a16:creationId xmlns:a16="http://schemas.microsoft.com/office/drawing/2014/main" id="{1C141103-A54B-F230-126A-670A4773FCF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57487" y="2125428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0" name="Espace réservé pour une image  69">
            <a:extLst>
              <a:ext uri="{FF2B5EF4-FFF2-40B4-BE49-F238E27FC236}">
                <a16:creationId xmlns:a16="http://schemas.microsoft.com/office/drawing/2014/main" id="{AEB28F7C-427B-A3B1-EF20-56EEA8E0EEF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103099" y="2125427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1" name="Espace réservé pour une image  69">
            <a:extLst>
              <a:ext uri="{FF2B5EF4-FFF2-40B4-BE49-F238E27FC236}">
                <a16:creationId xmlns:a16="http://schemas.microsoft.com/office/drawing/2014/main" id="{6F7335CC-B9D4-D34D-E67F-46EFC5C859A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379637" y="4101831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2" name="Espace réservé pour une image  69">
            <a:extLst>
              <a:ext uri="{FF2B5EF4-FFF2-40B4-BE49-F238E27FC236}">
                <a16:creationId xmlns:a16="http://schemas.microsoft.com/office/drawing/2014/main" id="{BC534A6F-E26C-5C05-1538-3A26648540C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123555" y="4096372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3" name="Espace réservé pour une image  69">
            <a:extLst>
              <a:ext uri="{FF2B5EF4-FFF2-40B4-BE49-F238E27FC236}">
                <a16:creationId xmlns:a16="http://schemas.microsoft.com/office/drawing/2014/main" id="{A7EDD834-85B7-A56E-4A55-9706D665008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867473" y="4090913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4" name="Espace réservé pour une image  69">
            <a:extLst>
              <a:ext uri="{FF2B5EF4-FFF2-40B4-BE49-F238E27FC236}">
                <a16:creationId xmlns:a16="http://schemas.microsoft.com/office/drawing/2014/main" id="{CB06E312-DD32-6715-FD65-583C31DC6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11391" y="4085454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5" name="Espace réservé pour une image  69">
            <a:extLst>
              <a:ext uri="{FF2B5EF4-FFF2-40B4-BE49-F238E27FC236}">
                <a16:creationId xmlns:a16="http://schemas.microsoft.com/office/drawing/2014/main" id="{0A499E51-8DAA-EAB5-7617-2FF7F8CC2A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55309" y="4079995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36" name="Espace réservé pour une image  69">
            <a:extLst>
              <a:ext uri="{FF2B5EF4-FFF2-40B4-BE49-F238E27FC236}">
                <a16:creationId xmlns:a16="http://schemas.microsoft.com/office/drawing/2014/main" id="{B558B127-0D9F-E068-0F38-9D6D35E7E58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0099227" y="4074536"/>
            <a:ext cx="1202719" cy="105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pic>
        <p:nvPicPr>
          <p:cNvPr id="10" name="Image 9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92841C18-4EBF-C2A8-AE11-FF5693B7E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39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nuage, plein air, ciel, propriété&#10;&#10;Le contenu généré par l’IA peut être incorrect.">
            <a:extLst>
              <a:ext uri="{FF2B5EF4-FFF2-40B4-BE49-F238E27FC236}">
                <a16:creationId xmlns:a16="http://schemas.microsoft.com/office/drawing/2014/main" id="{1E2B82A1-E10B-9EC8-DC03-A289B121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9000"/>
          </a:blip>
          <a:srcRect t="10146" b="34582"/>
          <a:stretch>
            <a:fillRect/>
          </a:stretch>
        </p:blipFill>
        <p:spPr>
          <a:xfrm>
            <a:off x="623888" y="3548930"/>
            <a:ext cx="11568112" cy="3314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463927A8-7C10-5268-3233-AEEFD87897B7}"/>
              </a:ext>
            </a:extLst>
          </p:cNvPr>
          <p:cNvSpPr/>
          <p:nvPr userDrawn="1"/>
        </p:nvSpPr>
        <p:spPr>
          <a:xfrm>
            <a:off x="1025785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04F42435-D32A-9E2D-1BC3-53496C3F7AE9}"/>
              </a:ext>
            </a:extLst>
          </p:cNvPr>
          <p:cNvSpPr/>
          <p:nvPr userDrawn="1"/>
        </p:nvSpPr>
        <p:spPr>
          <a:xfrm>
            <a:off x="4636042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CB32BA3B-018E-BCAA-0D75-DFBC1AAE73FC}"/>
              </a:ext>
            </a:extLst>
          </p:cNvPr>
          <p:cNvSpPr/>
          <p:nvPr userDrawn="1"/>
        </p:nvSpPr>
        <p:spPr>
          <a:xfrm>
            <a:off x="8266234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175F3DE8-4D1F-91C6-C9F3-E1AC6ECC8AB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4105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3EA8D82D-EA99-80AC-C52D-F7790A47C5D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4362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texte 59">
            <a:extLst>
              <a:ext uri="{FF2B5EF4-FFF2-40B4-BE49-F238E27FC236}">
                <a16:creationId xmlns:a16="http://schemas.microsoft.com/office/drawing/2014/main" id="{B02B36C9-CE09-6A7E-BE0A-32798A1B619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54554" y="4086130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80934280-3BF5-399B-EFD8-1F80002587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14105" y="1772403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526D5355-F886-0C7B-007C-2EFD74DDB0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23754" y="1745195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4677C60-DAAE-DD22-8963-B503A0D9CB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54554" y="1774157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pour une image  31">
            <a:extLst>
              <a:ext uri="{FF2B5EF4-FFF2-40B4-BE49-F238E27FC236}">
                <a16:creationId xmlns:a16="http://schemas.microsoft.com/office/drawing/2014/main" id="{B4165EF7-DB8F-EF35-8515-8DBE195D29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21585" y="2559512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3" name="Espace réservé pour une image  31">
            <a:extLst>
              <a:ext uri="{FF2B5EF4-FFF2-40B4-BE49-F238E27FC236}">
                <a16:creationId xmlns:a16="http://schemas.microsoft.com/office/drawing/2014/main" id="{0A98081F-F743-3F82-D27E-8A187175939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31842" y="2587168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4" name="Espace réservé pour une image  31">
            <a:extLst>
              <a:ext uri="{FF2B5EF4-FFF2-40B4-BE49-F238E27FC236}">
                <a16:creationId xmlns:a16="http://schemas.microsoft.com/office/drawing/2014/main" id="{3CC2EC0E-D425-3D4C-58AC-D1FE19F2EDC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342099" y="2614824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328A91C1-179F-1AEC-B770-DE3A7E75A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8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B1916-7C62-85A0-9157-EAEC817B5012}"/>
              </a:ext>
            </a:extLst>
          </p:cNvPr>
          <p:cNvSpPr/>
          <p:nvPr userDrawn="1"/>
        </p:nvSpPr>
        <p:spPr>
          <a:xfrm>
            <a:off x="623888" y="3543300"/>
            <a:ext cx="11595380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463927A8-7C10-5268-3233-AEEFD87897B7}"/>
              </a:ext>
            </a:extLst>
          </p:cNvPr>
          <p:cNvSpPr/>
          <p:nvPr userDrawn="1"/>
        </p:nvSpPr>
        <p:spPr>
          <a:xfrm>
            <a:off x="1025785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04F42435-D32A-9E2D-1BC3-53496C3F7AE9}"/>
              </a:ext>
            </a:extLst>
          </p:cNvPr>
          <p:cNvSpPr/>
          <p:nvPr userDrawn="1"/>
        </p:nvSpPr>
        <p:spPr>
          <a:xfrm>
            <a:off x="4636042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CB32BA3B-018E-BCAA-0D75-DFBC1AAE73FC}"/>
              </a:ext>
            </a:extLst>
          </p:cNvPr>
          <p:cNvSpPr/>
          <p:nvPr userDrawn="1"/>
        </p:nvSpPr>
        <p:spPr>
          <a:xfrm>
            <a:off x="8266234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175F3DE8-4D1F-91C6-C9F3-E1AC6ECC8AB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4105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3EA8D82D-EA99-80AC-C52D-F7790A47C5D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4362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texte 59">
            <a:extLst>
              <a:ext uri="{FF2B5EF4-FFF2-40B4-BE49-F238E27FC236}">
                <a16:creationId xmlns:a16="http://schemas.microsoft.com/office/drawing/2014/main" id="{B02B36C9-CE09-6A7E-BE0A-32798A1B619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54554" y="4086130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80934280-3BF5-399B-EFD8-1F80002587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14105" y="1772403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526D5355-F886-0C7B-007C-2EFD74DDB0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23754" y="1745195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4677C60-DAAE-DD22-8963-B503A0D9CB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54554" y="1774157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pour une image  31">
            <a:extLst>
              <a:ext uri="{FF2B5EF4-FFF2-40B4-BE49-F238E27FC236}">
                <a16:creationId xmlns:a16="http://schemas.microsoft.com/office/drawing/2014/main" id="{B4165EF7-DB8F-EF35-8515-8DBE195D29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21585" y="2559512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3" name="Espace réservé pour une image  31">
            <a:extLst>
              <a:ext uri="{FF2B5EF4-FFF2-40B4-BE49-F238E27FC236}">
                <a16:creationId xmlns:a16="http://schemas.microsoft.com/office/drawing/2014/main" id="{0A98081F-F743-3F82-D27E-8A187175939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31842" y="2587168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4" name="Espace réservé pour une image  31">
            <a:extLst>
              <a:ext uri="{FF2B5EF4-FFF2-40B4-BE49-F238E27FC236}">
                <a16:creationId xmlns:a16="http://schemas.microsoft.com/office/drawing/2014/main" id="{3CC2EC0E-D425-3D4C-58AC-D1FE19F2EDC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342099" y="2614824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pic>
        <p:nvPicPr>
          <p:cNvPr id="8" name="Image 7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9B39E44A-6433-F9B7-6C0E-4F57D2697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28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1B0C9F-03CB-8DD9-53DE-38B5E7AE7E42}"/>
              </a:ext>
            </a:extLst>
          </p:cNvPr>
          <p:cNvSpPr/>
          <p:nvPr userDrawn="1"/>
        </p:nvSpPr>
        <p:spPr>
          <a:xfrm>
            <a:off x="623888" y="3543299"/>
            <a:ext cx="11568112" cy="33147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20459CD0-AC0F-C0B3-1C8D-DDD9CC4D12AD}"/>
              </a:ext>
            </a:extLst>
          </p:cNvPr>
          <p:cNvSpPr/>
          <p:nvPr userDrawn="1"/>
        </p:nvSpPr>
        <p:spPr>
          <a:xfrm>
            <a:off x="1025785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Espace réservé pour une image  22">
            <a:extLst>
              <a:ext uri="{FF2B5EF4-FFF2-40B4-BE49-F238E27FC236}">
                <a16:creationId xmlns:a16="http://schemas.microsoft.com/office/drawing/2014/main" id="{5C398BF5-387D-F0FC-627E-721B6569D6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5525" y="1911350"/>
            <a:ext cx="3297238" cy="1955800"/>
          </a:xfrm>
          <a:prstGeom prst="round2SameRect">
            <a:avLst>
              <a:gd name="adj1" fmla="val 8617"/>
              <a:gd name="adj2" fmla="val 0"/>
            </a:avLst>
          </a:prstGeom>
        </p:spPr>
        <p:txBody>
          <a:bodyPr anchor="ctr" anchorCtr="0"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4C0E80DB-3139-8267-39C8-0F049D3CA377}"/>
              </a:ext>
            </a:extLst>
          </p:cNvPr>
          <p:cNvSpPr/>
          <p:nvPr userDrawn="1"/>
        </p:nvSpPr>
        <p:spPr>
          <a:xfrm>
            <a:off x="4636042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DF555BFA-ADCF-B6ED-8641-F8C3AF434C87}"/>
              </a:ext>
            </a:extLst>
          </p:cNvPr>
          <p:cNvSpPr/>
          <p:nvPr userDrawn="1"/>
        </p:nvSpPr>
        <p:spPr>
          <a:xfrm>
            <a:off x="8266234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7ABAA257-D27A-9764-47DC-B3D4CFC58F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4105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texte 59">
            <a:extLst>
              <a:ext uri="{FF2B5EF4-FFF2-40B4-BE49-F238E27FC236}">
                <a16:creationId xmlns:a16="http://schemas.microsoft.com/office/drawing/2014/main" id="{16426768-DA26-3D0C-42ED-A7EEEB3A1F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4362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59">
            <a:extLst>
              <a:ext uri="{FF2B5EF4-FFF2-40B4-BE49-F238E27FC236}">
                <a16:creationId xmlns:a16="http://schemas.microsoft.com/office/drawing/2014/main" id="{71538096-0A51-574B-4D20-44093134C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54554" y="4086130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Espace réservé pour une image  22">
            <a:extLst>
              <a:ext uri="{FF2B5EF4-FFF2-40B4-BE49-F238E27FC236}">
                <a16:creationId xmlns:a16="http://schemas.microsoft.com/office/drawing/2014/main" id="{848B65B9-6A2B-50C8-3B6B-9D01B9753D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629612" y="1913148"/>
            <a:ext cx="3297238" cy="1955800"/>
          </a:xfrm>
          <a:prstGeom prst="round2SameRect">
            <a:avLst>
              <a:gd name="adj1" fmla="val 8617"/>
              <a:gd name="adj2" fmla="val 0"/>
            </a:avLst>
          </a:prstGeom>
        </p:spPr>
        <p:txBody>
          <a:bodyPr anchor="ctr" anchorCtr="0"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21" name="Espace réservé pour une image  22">
            <a:extLst>
              <a:ext uri="{FF2B5EF4-FFF2-40B4-BE49-F238E27FC236}">
                <a16:creationId xmlns:a16="http://schemas.microsoft.com/office/drawing/2014/main" id="{6FCC0F8D-6784-BA14-3A88-9B34AAEC004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260178" y="1911350"/>
            <a:ext cx="3297238" cy="1955800"/>
          </a:xfrm>
          <a:prstGeom prst="round2SameRect">
            <a:avLst>
              <a:gd name="adj1" fmla="val 8617"/>
              <a:gd name="adj2" fmla="val 0"/>
            </a:avLst>
          </a:prstGeom>
        </p:spPr>
        <p:txBody>
          <a:bodyPr anchor="ctr" anchorCtr="0"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F441A8B4-CA37-DF12-5E1F-6C6A7D016DD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14105" y="1772403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49E7864E-B7E4-07E1-733D-F0F25AAB0E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23754" y="1745195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9C9122E8-B39A-DB03-5FF5-5CD636F8AA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54554" y="1774157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4B0128A4-2525-771B-4BC2-766236050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avec coin arrondi 2">
            <a:extLst>
              <a:ext uri="{FF2B5EF4-FFF2-40B4-BE49-F238E27FC236}">
                <a16:creationId xmlns:a16="http://schemas.microsoft.com/office/drawing/2014/main" id="{A6014A33-7C46-0528-A9C0-9BDD2A7E4AC0}"/>
              </a:ext>
            </a:extLst>
          </p:cNvPr>
          <p:cNvSpPr/>
          <p:nvPr userDrawn="1"/>
        </p:nvSpPr>
        <p:spPr>
          <a:xfrm flipH="1">
            <a:off x="741140" y="0"/>
            <a:ext cx="3443583" cy="6857999"/>
          </a:xfrm>
          <a:prstGeom prst="round1Rect">
            <a:avLst>
              <a:gd name="adj" fmla="val 0"/>
            </a:avLst>
          </a:prstGeom>
          <a:solidFill>
            <a:srgbClr val="FFE8E3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" name="Espace réservé du contenu 6">
            <a:extLst>
              <a:ext uri="{FF2B5EF4-FFF2-40B4-BE49-F238E27FC236}">
                <a16:creationId xmlns:a16="http://schemas.microsoft.com/office/drawing/2014/main" id="{690BE4B3-0124-BD8E-1BC0-CE9BCF5B9E8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60273" y="1582312"/>
            <a:ext cx="983327" cy="600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9BB992D3-7E11-792F-002F-65AD9C23D1C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582312"/>
            <a:ext cx="5472112" cy="6009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Click to edit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0413353-6396-B385-EA1C-1FAD37CEFC1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60273" y="2305326"/>
            <a:ext cx="983327" cy="600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2CB4375-FD2B-CB2B-9545-4255B736F49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0" y="2305326"/>
            <a:ext cx="5472112" cy="6009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Click to edit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F8651859-805E-52C1-03BE-AD1C6A10D32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60273" y="3028340"/>
            <a:ext cx="983327" cy="600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9917708F-A035-53AB-AF53-0A57CD9C96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3028340"/>
            <a:ext cx="5472112" cy="6009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6D9E56F3-2AEE-19ED-D256-FFBAF197013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960273" y="3751354"/>
            <a:ext cx="983327" cy="600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EB0689D7-729D-17F9-262D-E455EF543FF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000" y="3751354"/>
            <a:ext cx="5472112" cy="6009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98ACA4F6-CEE0-560E-7E02-524B99FE862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0273" y="4474368"/>
            <a:ext cx="983327" cy="600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6F1A97D8-17D1-9A47-5B31-0041F0381F6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6000" y="4474368"/>
            <a:ext cx="5472112" cy="6009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2ED3FB34-0B7B-7418-2E6F-BFA626EF39D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60273" y="5197382"/>
            <a:ext cx="983327" cy="600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FA021787-18DB-CDF3-6DB4-E4C262E08C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0" y="5197382"/>
            <a:ext cx="5472112" cy="6009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2D97AC-202F-F90B-36C5-6793F9DD37DF}"/>
              </a:ext>
            </a:extLst>
          </p:cNvPr>
          <p:cNvSpPr txBox="1"/>
          <p:nvPr userDrawn="1"/>
        </p:nvSpPr>
        <p:spPr>
          <a:xfrm>
            <a:off x="1183106" y="5338977"/>
            <a:ext cx="3301465" cy="603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3600" b="1" i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r>
              <a:rPr lang="en-US" sz="3600" b="1" i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 5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C0535CC6-4CBF-E51E-908C-0BBF9DA40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9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4910F-30FF-798D-24BE-92E73F3CB1AB}"/>
              </a:ext>
            </a:extLst>
          </p:cNvPr>
          <p:cNvSpPr/>
          <p:nvPr userDrawn="1"/>
        </p:nvSpPr>
        <p:spPr>
          <a:xfrm>
            <a:off x="623888" y="3543300"/>
            <a:ext cx="11595380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20459CD0-AC0F-C0B3-1C8D-DDD9CC4D12AD}"/>
              </a:ext>
            </a:extLst>
          </p:cNvPr>
          <p:cNvSpPr/>
          <p:nvPr userDrawn="1"/>
        </p:nvSpPr>
        <p:spPr>
          <a:xfrm>
            <a:off x="1025785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Espace réservé pour une image  22">
            <a:extLst>
              <a:ext uri="{FF2B5EF4-FFF2-40B4-BE49-F238E27FC236}">
                <a16:creationId xmlns:a16="http://schemas.microsoft.com/office/drawing/2014/main" id="{5C398BF5-387D-F0FC-627E-721B6569D6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5525" y="1911350"/>
            <a:ext cx="3297238" cy="1955800"/>
          </a:xfrm>
          <a:prstGeom prst="round2SameRect">
            <a:avLst>
              <a:gd name="adj1" fmla="val 8617"/>
              <a:gd name="adj2" fmla="val 0"/>
            </a:avLst>
          </a:prstGeom>
        </p:spPr>
        <p:txBody>
          <a:bodyPr anchor="ctr" anchorCtr="0"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4C0E80DB-3139-8267-39C8-0F049D3CA377}"/>
              </a:ext>
            </a:extLst>
          </p:cNvPr>
          <p:cNvSpPr/>
          <p:nvPr userDrawn="1"/>
        </p:nvSpPr>
        <p:spPr>
          <a:xfrm>
            <a:off x="4636042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DF555BFA-ADCF-B6ED-8641-F8C3AF434C87}"/>
              </a:ext>
            </a:extLst>
          </p:cNvPr>
          <p:cNvSpPr/>
          <p:nvPr userDrawn="1"/>
        </p:nvSpPr>
        <p:spPr>
          <a:xfrm>
            <a:off x="8266234" y="1911519"/>
            <a:ext cx="3296604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7ABAA257-D27A-9764-47DC-B3D4CFC58F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4105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Espace réservé du texte 59">
            <a:extLst>
              <a:ext uri="{FF2B5EF4-FFF2-40B4-BE49-F238E27FC236}">
                <a16:creationId xmlns:a16="http://schemas.microsoft.com/office/drawing/2014/main" id="{16426768-DA26-3D0C-42ED-A7EEEB3A1F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4362" y="4081673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59">
            <a:extLst>
              <a:ext uri="{FF2B5EF4-FFF2-40B4-BE49-F238E27FC236}">
                <a16:creationId xmlns:a16="http://schemas.microsoft.com/office/drawing/2014/main" id="{71538096-0A51-574B-4D20-44093134C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54554" y="4086130"/>
            <a:ext cx="2713318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Espace réservé pour une image  22">
            <a:extLst>
              <a:ext uri="{FF2B5EF4-FFF2-40B4-BE49-F238E27FC236}">
                <a16:creationId xmlns:a16="http://schemas.microsoft.com/office/drawing/2014/main" id="{848B65B9-6A2B-50C8-3B6B-9D01B9753D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629612" y="1913148"/>
            <a:ext cx="3297238" cy="1955800"/>
          </a:xfrm>
          <a:prstGeom prst="round2SameRect">
            <a:avLst>
              <a:gd name="adj1" fmla="val 8617"/>
              <a:gd name="adj2" fmla="val 0"/>
            </a:avLst>
          </a:prstGeom>
        </p:spPr>
        <p:txBody>
          <a:bodyPr anchor="ctr" anchorCtr="0"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21" name="Espace réservé pour une image  22">
            <a:extLst>
              <a:ext uri="{FF2B5EF4-FFF2-40B4-BE49-F238E27FC236}">
                <a16:creationId xmlns:a16="http://schemas.microsoft.com/office/drawing/2014/main" id="{6FCC0F8D-6784-BA14-3A88-9B34AAEC004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260178" y="1911350"/>
            <a:ext cx="3297238" cy="1955800"/>
          </a:xfrm>
          <a:prstGeom prst="round2SameRect">
            <a:avLst>
              <a:gd name="adj1" fmla="val 8617"/>
              <a:gd name="adj2" fmla="val 0"/>
            </a:avLst>
          </a:prstGeom>
        </p:spPr>
        <p:txBody>
          <a:bodyPr anchor="ctr" anchorCtr="0"/>
          <a:lstStyle>
            <a:lvl1pPr marL="0" indent="0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Insérer une image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F441A8B4-CA37-DF12-5E1F-6C6A7D016DD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14105" y="1772403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49E7864E-B7E4-07E1-733D-F0F25AAB0E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23754" y="1745195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9C9122E8-B39A-DB03-5FF5-5CD636F8AA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54554" y="1774157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8" name="Image 7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3617DFE2-97CD-F7AD-4123-F4B19BB3F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4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D61E8E-9F11-7EFC-884A-8833E1B9C635}"/>
              </a:ext>
            </a:extLst>
          </p:cNvPr>
          <p:cNvSpPr/>
          <p:nvPr userDrawn="1"/>
        </p:nvSpPr>
        <p:spPr>
          <a:xfrm>
            <a:off x="623888" y="3543299"/>
            <a:ext cx="11568112" cy="33147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463927A8-7C10-5268-3233-AEEFD87897B7}"/>
              </a:ext>
            </a:extLst>
          </p:cNvPr>
          <p:cNvSpPr/>
          <p:nvPr userDrawn="1"/>
        </p:nvSpPr>
        <p:spPr>
          <a:xfrm>
            <a:off x="1025785" y="1911519"/>
            <a:ext cx="4812758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04F42435-D32A-9E2D-1BC3-53496C3F7AE9}"/>
              </a:ext>
            </a:extLst>
          </p:cNvPr>
          <p:cNvSpPr/>
          <p:nvPr userDrawn="1"/>
        </p:nvSpPr>
        <p:spPr>
          <a:xfrm>
            <a:off x="6353459" y="1911519"/>
            <a:ext cx="4812758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175F3DE8-4D1F-91C6-C9F3-E1AC6ECC8AB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4104" y="4081673"/>
            <a:ext cx="4115121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3EA8D82D-EA99-80AC-C52D-F7790A47C5D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41778" y="4081673"/>
            <a:ext cx="4115121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80934280-3BF5-399B-EFD8-1F80002587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14105" y="1772403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526D5355-F886-0C7B-007C-2EFD74DDB0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41171" y="1745195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pour une image  31">
            <a:extLst>
              <a:ext uri="{FF2B5EF4-FFF2-40B4-BE49-F238E27FC236}">
                <a16:creationId xmlns:a16="http://schemas.microsoft.com/office/drawing/2014/main" id="{B4165EF7-DB8F-EF35-8515-8DBE195D29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22485" y="2559512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3" name="Espace réservé pour une image  31">
            <a:extLst>
              <a:ext uri="{FF2B5EF4-FFF2-40B4-BE49-F238E27FC236}">
                <a16:creationId xmlns:a16="http://schemas.microsoft.com/office/drawing/2014/main" id="{0A98081F-F743-3F82-D27E-8A187175939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150159" y="2587168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14594748-8F88-F26C-32E2-71BD024D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0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033F22-C9B7-5273-075C-F7670DA4E088}"/>
              </a:ext>
            </a:extLst>
          </p:cNvPr>
          <p:cNvSpPr/>
          <p:nvPr userDrawn="1"/>
        </p:nvSpPr>
        <p:spPr>
          <a:xfrm>
            <a:off x="623888" y="3543300"/>
            <a:ext cx="11595380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463927A8-7C10-5268-3233-AEEFD87897B7}"/>
              </a:ext>
            </a:extLst>
          </p:cNvPr>
          <p:cNvSpPr/>
          <p:nvPr userDrawn="1"/>
        </p:nvSpPr>
        <p:spPr>
          <a:xfrm>
            <a:off x="1025785" y="1911519"/>
            <a:ext cx="4812758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04F42435-D32A-9E2D-1BC3-53496C3F7AE9}"/>
              </a:ext>
            </a:extLst>
          </p:cNvPr>
          <p:cNvSpPr/>
          <p:nvPr userDrawn="1"/>
        </p:nvSpPr>
        <p:spPr>
          <a:xfrm>
            <a:off x="6353459" y="1911519"/>
            <a:ext cx="4812758" cy="4254542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175F3DE8-4D1F-91C6-C9F3-E1AC6ECC8AB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4104" y="4081673"/>
            <a:ext cx="4115121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3EA8D82D-EA99-80AC-C52D-F7790A47C5D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41778" y="4081673"/>
            <a:ext cx="4115121" cy="186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80934280-3BF5-399B-EFD8-1F80002587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14105" y="1772403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526D5355-F886-0C7B-007C-2EFD74DDB0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41171" y="1745195"/>
            <a:ext cx="1828800" cy="32152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anchor="ctr" anchorCtr="1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pour une image  31">
            <a:extLst>
              <a:ext uri="{FF2B5EF4-FFF2-40B4-BE49-F238E27FC236}">
                <a16:creationId xmlns:a16="http://schemas.microsoft.com/office/drawing/2014/main" id="{B4165EF7-DB8F-EF35-8515-8DBE195D29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22485" y="2559512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3" name="Espace réservé pour une image  31">
            <a:extLst>
              <a:ext uri="{FF2B5EF4-FFF2-40B4-BE49-F238E27FC236}">
                <a16:creationId xmlns:a16="http://schemas.microsoft.com/office/drawing/2014/main" id="{0A98081F-F743-3F82-D27E-8A187175939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150159" y="2587168"/>
            <a:ext cx="1098357" cy="1165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pic>
        <p:nvPicPr>
          <p:cNvPr id="8" name="Image 7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D97FF416-C9C4-8CF8-9149-62DD26FCE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8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659413C-39B0-196D-0408-73B23240D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/>
          <a:stretch/>
        </p:blipFill>
        <p:spPr>
          <a:xfrm>
            <a:off x="623888" y="3558212"/>
            <a:ext cx="11568112" cy="330082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833DD354-77D6-9EE2-E0F8-401E2B9A6528}"/>
              </a:ext>
            </a:extLst>
          </p:cNvPr>
          <p:cNvSpPr/>
          <p:nvPr userDrawn="1"/>
        </p:nvSpPr>
        <p:spPr>
          <a:xfrm>
            <a:off x="1340862" y="1643852"/>
            <a:ext cx="4093268" cy="3904887"/>
          </a:xfrm>
          <a:prstGeom prst="roundRect">
            <a:avLst>
              <a:gd name="adj" fmla="val 4392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333BCB1B-5C06-6E9E-BB92-425B5EB94EBD}"/>
              </a:ext>
            </a:extLst>
          </p:cNvPr>
          <p:cNvSpPr/>
          <p:nvPr userDrawn="1"/>
        </p:nvSpPr>
        <p:spPr>
          <a:xfrm>
            <a:off x="5694997" y="2176336"/>
            <a:ext cx="5910294" cy="2682744"/>
          </a:xfrm>
          <a:prstGeom prst="roundRect">
            <a:avLst>
              <a:gd name="adj" fmla="val 4392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16" name="Espace réservé du texte 57">
            <a:extLst>
              <a:ext uri="{FF2B5EF4-FFF2-40B4-BE49-F238E27FC236}">
                <a16:creationId xmlns:a16="http://schemas.microsoft.com/office/drawing/2014/main" id="{F67C2FD3-1AB5-835F-8E44-B9B2270EE8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8654" y="2410005"/>
            <a:ext cx="1216596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3600" b="1" i="0" u="none" strike="noStrike" kern="0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17" name="Espace réservé du texte 62">
            <a:extLst>
              <a:ext uri="{FF2B5EF4-FFF2-40B4-BE49-F238E27FC236}">
                <a16:creationId xmlns:a16="http://schemas.microsoft.com/office/drawing/2014/main" id="{60AAFAE5-E468-5ECE-F254-D56AFD025E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3252" y="2922900"/>
            <a:ext cx="1221997" cy="442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1200" b="0" i="0" u="none" strike="noStrike" kern="0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8" name="Espace réservé pour une image  66">
            <a:extLst>
              <a:ext uri="{FF2B5EF4-FFF2-40B4-BE49-F238E27FC236}">
                <a16:creationId xmlns:a16="http://schemas.microsoft.com/office/drawing/2014/main" id="{516DDDD3-6ABB-327C-0F15-0D64A6530BC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73881" y="2622171"/>
            <a:ext cx="811936" cy="741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19" name="Espace réservé du texte 57">
            <a:extLst>
              <a:ext uri="{FF2B5EF4-FFF2-40B4-BE49-F238E27FC236}">
                <a16:creationId xmlns:a16="http://schemas.microsoft.com/office/drawing/2014/main" id="{44BB7490-9677-2EE6-C060-96EC5CD736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1757" y="2403091"/>
            <a:ext cx="1216596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3600" b="1" i="0" u="none" strike="noStrike" kern="0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20" name="Espace réservé du texte 62">
            <a:extLst>
              <a:ext uri="{FF2B5EF4-FFF2-40B4-BE49-F238E27FC236}">
                <a16:creationId xmlns:a16="http://schemas.microsoft.com/office/drawing/2014/main" id="{FA232871-2636-DD83-1A68-65F782933E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16355" y="2915986"/>
            <a:ext cx="1221997" cy="442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1200" b="0" i="0" u="none" strike="noStrike" kern="0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1" name="Espace réservé pour une image  66">
            <a:extLst>
              <a:ext uri="{FF2B5EF4-FFF2-40B4-BE49-F238E27FC236}">
                <a16:creationId xmlns:a16="http://schemas.microsoft.com/office/drawing/2014/main" id="{2D506889-3B77-8FE8-2B20-3322B9837F1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16984" y="2615257"/>
            <a:ext cx="811936" cy="741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2" name="Espace réservé du texte 57">
            <a:extLst>
              <a:ext uri="{FF2B5EF4-FFF2-40B4-BE49-F238E27FC236}">
                <a16:creationId xmlns:a16="http://schemas.microsoft.com/office/drawing/2014/main" id="{819FC8C8-F106-79EE-A82B-9500F9763D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8654" y="3601776"/>
            <a:ext cx="1216596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3600" b="1" i="0" u="none" strike="noStrike" kern="0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23" name="Espace réservé du texte 62">
            <a:extLst>
              <a:ext uri="{FF2B5EF4-FFF2-40B4-BE49-F238E27FC236}">
                <a16:creationId xmlns:a16="http://schemas.microsoft.com/office/drawing/2014/main" id="{31FA9984-49F3-F741-24DA-AFBC3D1F66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73252" y="4114671"/>
            <a:ext cx="1221997" cy="442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1200" b="0" i="0" u="none" strike="noStrike" kern="0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4" name="Espace réservé pour une image  66">
            <a:extLst>
              <a:ext uri="{FF2B5EF4-FFF2-40B4-BE49-F238E27FC236}">
                <a16:creationId xmlns:a16="http://schemas.microsoft.com/office/drawing/2014/main" id="{1FC16847-6886-CDCB-0C1B-23CE913D442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73881" y="3813942"/>
            <a:ext cx="811936" cy="741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5" name="Espace réservé du texte 57">
            <a:extLst>
              <a:ext uri="{FF2B5EF4-FFF2-40B4-BE49-F238E27FC236}">
                <a16:creationId xmlns:a16="http://schemas.microsoft.com/office/drawing/2014/main" id="{8AEF9D96-F90C-A577-3E07-1AD1A1F4A5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21757" y="3596296"/>
            <a:ext cx="1216596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3600" b="1" i="0" u="none" strike="noStrike" kern="0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XX</a:t>
            </a:r>
          </a:p>
        </p:txBody>
      </p:sp>
      <p:sp>
        <p:nvSpPr>
          <p:cNvPr id="26" name="Espace réservé du texte 62">
            <a:extLst>
              <a:ext uri="{FF2B5EF4-FFF2-40B4-BE49-F238E27FC236}">
                <a16:creationId xmlns:a16="http://schemas.microsoft.com/office/drawing/2014/main" id="{D8007015-73B0-DF8B-1E7B-6BD4B69278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6355" y="4109191"/>
            <a:ext cx="1221997" cy="442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1200" b="0" i="0" u="none" strike="noStrike" kern="0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 panose="020B0502040504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7" name="Espace réservé pour une image  66">
            <a:extLst>
              <a:ext uri="{FF2B5EF4-FFF2-40B4-BE49-F238E27FC236}">
                <a16:creationId xmlns:a16="http://schemas.microsoft.com/office/drawing/2014/main" id="{83EE6F32-D5AF-4E37-3460-9E4DB775E1B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616984" y="3808462"/>
            <a:ext cx="811936" cy="741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28" name="Espace réservé du texte 59">
            <a:extLst>
              <a:ext uri="{FF2B5EF4-FFF2-40B4-BE49-F238E27FC236}">
                <a16:creationId xmlns:a16="http://schemas.microsoft.com/office/drawing/2014/main" id="{719692B9-EBFD-632E-9446-F1BA2A5013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606794" y="2088002"/>
            <a:ext cx="3465300" cy="1251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61">
            <a:extLst>
              <a:ext uri="{FF2B5EF4-FFF2-40B4-BE49-F238E27FC236}">
                <a16:creationId xmlns:a16="http://schemas.microsoft.com/office/drawing/2014/main" id="{17BA4C58-02B0-C3C0-64D0-DCC4AAA04F2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607425" y="3700252"/>
            <a:ext cx="3468274" cy="126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Image 2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BEC8F6B-64A4-5FD0-220B-A5A0B379F5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6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Snack, Restauration rapide, fruit&#10;&#10;Description générée automatiquement">
            <a:extLst>
              <a:ext uri="{FF2B5EF4-FFF2-40B4-BE49-F238E27FC236}">
                <a16:creationId xmlns:a16="http://schemas.microsoft.com/office/drawing/2014/main" id="{32DE3A5E-0B3B-109F-653D-DF91D51E1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3888" y="3639433"/>
            <a:ext cx="11568112" cy="32185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Rectangle: Rounded Corners 12">
            <a:extLst>
              <a:ext uri="{FF2B5EF4-FFF2-40B4-BE49-F238E27FC236}">
                <a16:creationId xmlns:a16="http://schemas.microsoft.com/office/drawing/2014/main" id="{7F2FD154-E5D1-7523-1FC2-3AAFBEF3DD20}"/>
              </a:ext>
            </a:extLst>
          </p:cNvPr>
          <p:cNvSpPr/>
          <p:nvPr userDrawn="1"/>
        </p:nvSpPr>
        <p:spPr>
          <a:xfrm>
            <a:off x="1109310" y="1867998"/>
            <a:ext cx="3296604" cy="4641803"/>
          </a:xfrm>
          <a:prstGeom prst="roundRect">
            <a:avLst>
              <a:gd name="adj" fmla="val 4392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: Rounded Corners 12">
            <a:extLst>
              <a:ext uri="{FF2B5EF4-FFF2-40B4-BE49-F238E27FC236}">
                <a16:creationId xmlns:a16="http://schemas.microsoft.com/office/drawing/2014/main" id="{9C26F788-1069-4C0E-A5CD-E2DB095E289F}"/>
              </a:ext>
            </a:extLst>
          </p:cNvPr>
          <p:cNvSpPr/>
          <p:nvPr userDrawn="1"/>
        </p:nvSpPr>
        <p:spPr>
          <a:xfrm>
            <a:off x="4689592" y="1867998"/>
            <a:ext cx="3296604" cy="4641803"/>
          </a:xfrm>
          <a:prstGeom prst="roundRect">
            <a:avLst>
              <a:gd name="adj" fmla="val 4392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Rectangle: Rounded Corners 12">
            <a:extLst>
              <a:ext uri="{FF2B5EF4-FFF2-40B4-BE49-F238E27FC236}">
                <a16:creationId xmlns:a16="http://schemas.microsoft.com/office/drawing/2014/main" id="{5C154558-D4C9-6198-87ED-42A2BADA5876}"/>
              </a:ext>
            </a:extLst>
          </p:cNvPr>
          <p:cNvSpPr/>
          <p:nvPr userDrawn="1"/>
        </p:nvSpPr>
        <p:spPr>
          <a:xfrm>
            <a:off x="8269874" y="1842788"/>
            <a:ext cx="3296604" cy="4667013"/>
          </a:xfrm>
          <a:prstGeom prst="roundRect">
            <a:avLst>
              <a:gd name="adj" fmla="val 4392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F8408FB1-4DCB-5504-57B0-070FFB3C8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8850" y="2140225"/>
            <a:ext cx="2725033" cy="684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3"/>
                </a:solidFill>
                <a:latin typeface="General Sans Semibold" panose="020B060402020202020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37CC2C65-3E86-42A2-A75C-A3925BC9B8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5377" y="2140225"/>
            <a:ext cx="2725033" cy="684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3"/>
                </a:solidFill>
                <a:latin typeface="General Sans Semibold" panose="020B060402020202020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6CC742A2-9E2B-4CBF-5D1B-50062430A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659" y="2140225"/>
            <a:ext cx="2725033" cy="684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3"/>
                </a:solidFill>
                <a:latin typeface="General Sans Semibold" panose="020B060402020202020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01589A07-757D-90C8-2A4F-E88700BEC0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5095" y="3041151"/>
            <a:ext cx="2725033" cy="3202203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texte 14">
            <a:extLst>
              <a:ext uri="{FF2B5EF4-FFF2-40B4-BE49-F238E27FC236}">
                <a16:creationId xmlns:a16="http://schemas.microsoft.com/office/drawing/2014/main" id="{1BEAA175-CCB9-083A-C7F6-CFA6775B51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75377" y="3041150"/>
            <a:ext cx="2725033" cy="320220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0" name="Espace réservé du texte 14">
            <a:extLst>
              <a:ext uri="{FF2B5EF4-FFF2-40B4-BE49-F238E27FC236}">
                <a16:creationId xmlns:a16="http://schemas.microsoft.com/office/drawing/2014/main" id="{9A162634-AE88-8041-7325-1DD911E32D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55659" y="3041149"/>
            <a:ext cx="2725033" cy="3202205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74F9C1EE-D079-28EC-46FA-166AE391F3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7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98A0AED-BDC2-661D-9E78-F13F1F2A8C98}"/>
              </a:ext>
            </a:extLst>
          </p:cNvPr>
          <p:cNvSpPr/>
          <p:nvPr userDrawn="1"/>
        </p:nvSpPr>
        <p:spPr>
          <a:xfrm>
            <a:off x="8178456" y="0"/>
            <a:ext cx="40262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B822D543-A5FB-32D6-7C1A-58E3264DC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636904" y="742294"/>
            <a:ext cx="332586" cy="3325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101014A8-EBCA-1429-F18F-FFDF7C72329C}"/>
              </a:ext>
            </a:extLst>
          </p:cNvPr>
          <p:cNvSpPr/>
          <p:nvPr userDrawn="1"/>
        </p:nvSpPr>
        <p:spPr>
          <a:xfrm>
            <a:off x="1127031" y="1747432"/>
            <a:ext cx="3379536" cy="4076300"/>
          </a:xfrm>
          <a:prstGeom prst="roundRect">
            <a:avLst>
              <a:gd name="adj" fmla="val 4392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B00E5D6A-E695-EEE8-DB44-C739A0F45121}"/>
              </a:ext>
            </a:extLst>
          </p:cNvPr>
          <p:cNvSpPr/>
          <p:nvPr userDrawn="1"/>
        </p:nvSpPr>
        <p:spPr>
          <a:xfrm>
            <a:off x="4762152" y="1747432"/>
            <a:ext cx="3379536" cy="4076300"/>
          </a:xfrm>
          <a:prstGeom prst="roundRect">
            <a:avLst>
              <a:gd name="adj" fmla="val 4392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BBBB3FC4-5740-78F1-D0EB-02AEDF4B88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8850" y="2140225"/>
            <a:ext cx="2725033" cy="684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3"/>
                </a:solidFill>
                <a:latin typeface="General Sans Semibold" panose="020B060402020202020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0E8B730-616C-9CC0-4FE2-A433B7FA6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5095" y="3041151"/>
            <a:ext cx="2725033" cy="246556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C579516D-0F5A-27D4-F9B7-944D0C5280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3236" y="2140225"/>
            <a:ext cx="2725033" cy="684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3"/>
                </a:solidFill>
                <a:latin typeface="General Sans Semibold" panose="020B060402020202020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AF13351F-987A-A9A2-8306-B2AF60660C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9481" y="3041151"/>
            <a:ext cx="2725033" cy="246556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3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5" name="Image 14" descr="Une image contenant plein air, arbre, ciel, herbe&#10;&#10;Le contenu généré par l’IA peut être incorrect.">
            <a:extLst>
              <a:ext uri="{FF2B5EF4-FFF2-40B4-BE49-F238E27FC236}">
                <a16:creationId xmlns:a16="http://schemas.microsoft.com/office/drawing/2014/main" id="{ECC2AA72-E8E2-0C72-A057-EE7855F407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328" b="38688"/>
          <a:stretch>
            <a:fillRect/>
          </a:stretch>
        </p:blipFill>
        <p:spPr>
          <a:xfrm>
            <a:off x="8178456" y="506591"/>
            <a:ext cx="4013544" cy="2148982"/>
          </a:xfrm>
          <a:prstGeom prst="rect">
            <a:avLst/>
          </a:prstGeom>
        </p:spPr>
      </p:pic>
      <p:pic>
        <p:nvPicPr>
          <p:cNvPr id="17" name="Image 16" descr="Une image contenant fenêtre, architecture, propriété, Biens immobiliers&#10;&#10;Le contenu généré par l’IA peut être incorrect.">
            <a:extLst>
              <a:ext uri="{FF2B5EF4-FFF2-40B4-BE49-F238E27FC236}">
                <a16:creationId xmlns:a16="http://schemas.microsoft.com/office/drawing/2014/main" id="{84AC11D2-E1AA-6BF9-0799-1CEBC7E087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91156" y="4113528"/>
            <a:ext cx="4000844" cy="2233029"/>
          </a:xfrm>
          <a:prstGeom prst="rect">
            <a:avLst/>
          </a:prstGeom>
        </p:spPr>
      </p:pic>
      <p:pic>
        <p:nvPicPr>
          <p:cNvPr id="19" name="Image 18" descr="Une image contenant plein air, arbre, ciel, herbe&#10;&#10;Le contenu généré par l’IA peut être incorrect.">
            <a:extLst>
              <a:ext uri="{FF2B5EF4-FFF2-40B4-BE49-F238E27FC236}">
                <a16:creationId xmlns:a16="http://schemas.microsoft.com/office/drawing/2014/main" id="{2AF25EDF-E207-E462-81B1-4B084345A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6" t="63070" b="1"/>
          <a:stretch>
            <a:fillRect/>
          </a:stretch>
        </p:blipFill>
        <p:spPr>
          <a:xfrm>
            <a:off x="8178456" y="2694043"/>
            <a:ext cx="4032000" cy="137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47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9C0D67-7A32-4FB3-BFD0-FA28265C95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95260" y="1602937"/>
            <a:ext cx="4896740" cy="5255063"/>
          </a:xfrm>
          <a:custGeom>
            <a:avLst/>
            <a:gdLst>
              <a:gd name="connsiteX0" fmla="*/ 0 w 4896740"/>
              <a:gd name="connsiteY0" fmla="*/ 0 h 5255063"/>
              <a:gd name="connsiteX1" fmla="*/ 4896740 w 4896740"/>
              <a:gd name="connsiteY1" fmla="*/ 0 h 5255063"/>
              <a:gd name="connsiteX2" fmla="*/ 4896740 w 4896740"/>
              <a:gd name="connsiteY2" fmla="*/ 5255063 h 5255063"/>
              <a:gd name="connsiteX3" fmla="*/ 0 w 4896740"/>
              <a:gd name="connsiteY3" fmla="*/ 5255063 h 5255063"/>
              <a:gd name="connsiteX4" fmla="*/ 0 w 4896740"/>
              <a:gd name="connsiteY4" fmla="*/ 4656455 h 5255063"/>
              <a:gd name="connsiteX5" fmla="*/ 103457 w 4896740"/>
              <a:gd name="connsiteY5" fmla="*/ 4656455 h 5255063"/>
              <a:gd name="connsiteX6" fmla="*/ 385694 w 4896740"/>
              <a:gd name="connsiteY6" fmla="*/ 4374218 h 5255063"/>
              <a:gd name="connsiteX7" fmla="*/ 385694 w 4896740"/>
              <a:gd name="connsiteY7" fmla="*/ 627097 h 5255063"/>
              <a:gd name="connsiteX8" fmla="*/ 103457 w 4896740"/>
              <a:gd name="connsiteY8" fmla="*/ 344860 h 5255063"/>
              <a:gd name="connsiteX9" fmla="*/ 0 w 4896740"/>
              <a:gd name="connsiteY9" fmla="*/ 344860 h 52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96740" h="5255063">
                <a:moveTo>
                  <a:pt x="0" y="0"/>
                </a:moveTo>
                <a:lnTo>
                  <a:pt x="4896740" y="0"/>
                </a:lnTo>
                <a:lnTo>
                  <a:pt x="4896740" y="5255063"/>
                </a:lnTo>
                <a:lnTo>
                  <a:pt x="0" y="5255063"/>
                </a:lnTo>
                <a:lnTo>
                  <a:pt x="0" y="4656455"/>
                </a:lnTo>
                <a:lnTo>
                  <a:pt x="103457" y="4656455"/>
                </a:lnTo>
                <a:cubicBezTo>
                  <a:pt x="259332" y="4656455"/>
                  <a:pt x="385694" y="4530093"/>
                  <a:pt x="385694" y="4374218"/>
                </a:cubicBezTo>
                <a:lnTo>
                  <a:pt x="385694" y="627097"/>
                </a:lnTo>
                <a:cubicBezTo>
                  <a:pt x="385694" y="471222"/>
                  <a:pt x="259332" y="344860"/>
                  <a:pt x="103457" y="344860"/>
                </a:cubicBezTo>
                <a:lnTo>
                  <a:pt x="0" y="34486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800" b="0" i="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IMG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B145F0C-B88B-6EE8-9E33-D195FEF69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73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 intercal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0">
            <a:extLst>
              <a:ext uri="{FF2B5EF4-FFF2-40B4-BE49-F238E27FC236}">
                <a16:creationId xmlns:a16="http://schemas.microsoft.com/office/drawing/2014/main" id="{37742DBC-DE62-4E26-A85D-52F8928F9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3" cy="6858003"/>
          </a:xfrm>
          <a:prstGeom prst="rect">
            <a:avLst/>
          </a:prstGeom>
        </p:spPr>
      </p:pic>
      <p:pic>
        <p:nvPicPr>
          <p:cNvPr id="23" name="Image 20">
            <a:extLst>
              <a:ext uri="{FF2B5EF4-FFF2-40B4-BE49-F238E27FC236}">
                <a16:creationId xmlns:a16="http://schemas.microsoft.com/office/drawing/2014/main" id="{21694AED-5CC6-4CA4-A53F-D0E65C308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624841" cy="68580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8A32D8-F3F1-44CB-9396-5F2D66DCDFAC}"/>
              </a:ext>
            </a:extLst>
          </p:cNvPr>
          <p:cNvSpPr/>
          <p:nvPr userDrawn="1"/>
        </p:nvSpPr>
        <p:spPr>
          <a:xfrm>
            <a:off x="0" y="-3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0FDBD8-ECF3-493E-8453-1866C7FBA87D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79DBC323-4BD7-4F20-8730-495C717ABE8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86B75036-A008-4C59-A4D5-7E1E65BC09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5A7B89AD-B177-45CE-ACA5-F81255991C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E015502-13C7-327D-3619-42F298251E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4" name="Image 3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941A7575-C061-7C12-C380-8445E9BBC5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59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 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0">
            <a:extLst>
              <a:ext uri="{FF2B5EF4-FFF2-40B4-BE49-F238E27FC236}">
                <a16:creationId xmlns:a16="http://schemas.microsoft.com/office/drawing/2014/main" id="{270609F3-194D-4ADA-A86F-EEBB6F64D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12192003" cy="6858003"/>
          </a:xfrm>
          <a:prstGeom prst="rect">
            <a:avLst/>
          </a:prstGeom>
        </p:spPr>
      </p:pic>
      <p:pic>
        <p:nvPicPr>
          <p:cNvPr id="24" name="Image 20">
            <a:extLst>
              <a:ext uri="{FF2B5EF4-FFF2-40B4-BE49-F238E27FC236}">
                <a16:creationId xmlns:a16="http://schemas.microsoft.com/office/drawing/2014/main" id="{2D78EEFA-54C6-447A-9098-3B076FE5E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624841" cy="68580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89FA92-47F9-4619-ABB0-030B4D5560B5}"/>
              </a:ext>
            </a:extLst>
          </p:cNvPr>
          <p:cNvSpPr/>
          <p:nvPr userDrawn="1"/>
        </p:nvSpPr>
        <p:spPr>
          <a:xfrm>
            <a:off x="-3" y="-1"/>
            <a:ext cx="11149098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BD01A-EE48-4578-B515-85D2E0662F3D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F1CDDA0A-5407-4885-958C-F19B7E635507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5DA4DB6-B415-4B7F-AF76-03F0DA9BAF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265678E3-D773-40FC-98E6-C26EB8864F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71E8E23-AE2F-0CE9-C47C-FBE59445C5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4" name="Image 3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3A035905-CDC6-D3CA-E36F-55F402A139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0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ersonne, habits, intérieur, mur&#10;&#10;Description générée automatiquement">
            <a:extLst>
              <a:ext uri="{FF2B5EF4-FFF2-40B4-BE49-F238E27FC236}">
                <a16:creationId xmlns:a16="http://schemas.microsoft.com/office/drawing/2014/main" id="{6DBEB924-D9B2-971A-4BA1-BE2A9048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329C0A-C540-4552-E25A-638F0BDCC645}"/>
              </a:ext>
            </a:extLst>
          </p:cNvPr>
          <p:cNvSpPr/>
          <p:nvPr userDrawn="1"/>
        </p:nvSpPr>
        <p:spPr>
          <a:xfrm>
            <a:off x="0" y="-2"/>
            <a:ext cx="624837" cy="685800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29C0A-C540-4552-E25A-638F0BDCC645}"/>
              </a:ext>
            </a:extLst>
          </p:cNvPr>
          <p:cNvSpPr/>
          <p:nvPr userDrawn="1"/>
        </p:nvSpPr>
        <p:spPr>
          <a:xfrm>
            <a:off x="1" y="-1"/>
            <a:ext cx="11773932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6B5F992A-8547-2C2C-4926-2012ADF09F93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Google Shape;8;p17">
            <a:extLst>
              <a:ext uri="{FF2B5EF4-FFF2-40B4-BE49-F238E27FC236}">
                <a16:creationId xmlns:a16="http://schemas.microsoft.com/office/drawing/2014/main" id="{5766B266-2719-5919-7167-A753DCA0C3A6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071AC75A-4ADF-EE2C-5EE3-389B4438D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F02A00F9-8857-4F3E-A3D6-09F7B9DD2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122DADA-D914-B5F5-2096-B4BEACB04C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F9CACF0A-DE21-0969-DC14-84B42A50F9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5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E72740F-4AC6-6C94-AFB7-F9F3BB14F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96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 intercalai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0">
            <a:extLst>
              <a:ext uri="{FF2B5EF4-FFF2-40B4-BE49-F238E27FC236}">
                <a16:creationId xmlns:a16="http://schemas.microsoft.com/office/drawing/2014/main" id="{025EB46E-DC8E-4A3D-912E-C3860E90E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12192004" cy="6858003"/>
          </a:xfrm>
          <a:prstGeom prst="rect">
            <a:avLst/>
          </a:prstGeom>
        </p:spPr>
      </p:pic>
      <p:pic>
        <p:nvPicPr>
          <p:cNvPr id="24" name="Image 20">
            <a:extLst>
              <a:ext uri="{FF2B5EF4-FFF2-40B4-BE49-F238E27FC236}">
                <a16:creationId xmlns:a16="http://schemas.microsoft.com/office/drawing/2014/main" id="{3597ECD1-E18A-4BE1-95F9-9AF86C086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624841" cy="68580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6F44DA-A093-465C-9D28-2F31C1CC2678}"/>
              </a:ext>
            </a:extLst>
          </p:cNvPr>
          <p:cNvSpPr/>
          <p:nvPr userDrawn="1"/>
        </p:nvSpPr>
        <p:spPr>
          <a:xfrm>
            <a:off x="0" y="0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87B0D3-2A59-4210-820E-B2D5826FCAF7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02668D0C-7117-41CE-AC36-76B4FF3989F0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0938F77-6867-4D06-996C-0C4DA61FC3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87F74828-14AF-4AEE-8B5A-9F01F9E90D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2FEFDDC-E843-3E53-C4A5-1A0D8C0C57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4" name="Image 3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BBBF990B-A5D1-8DD7-4C44-BF1CCCA78C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6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calai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0">
            <a:extLst>
              <a:ext uri="{FF2B5EF4-FFF2-40B4-BE49-F238E27FC236}">
                <a16:creationId xmlns:a16="http://schemas.microsoft.com/office/drawing/2014/main" id="{A553A459-F0F9-4127-A27E-F34E18049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12192004" cy="6858003"/>
          </a:xfrm>
          <a:prstGeom prst="rect">
            <a:avLst/>
          </a:prstGeom>
        </p:spPr>
      </p:pic>
      <p:pic>
        <p:nvPicPr>
          <p:cNvPr id="24" name="Image 20">
            <a:extLst>
              <a:ext uri="{FF2B5EF4-FFF2-40B4-BE49-F238E27FC236}">
                <a16:creationId xmlns:a16="http://schemas.microsoft.com/office/drawing/2014/main" id="{6402DA76-3D83-49CF-BBF3-F930EDFB3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624841" cy="68580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647BD7-7413-421A-A796-960371BB7C39}"/>
              </a:ext>
            </a:extLst>
          </p:cNvPr>
          <p:cNvSpPr/>
          <p:nvPr userDrawn="1"/>
        </p:nvSpPr>
        <p:spPr>
          <a:xfrm>
            <a:off x="0" y="-1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7DF19A-1ABC-4CE8-9172-E81C7C357732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7F9CDF61-46CC-4BAB-A7B7-3C023CBD8FCD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112D978D-EFA8-4305-82EF-97FCAD1039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486CFDAF-C4AA-4D32-900E-54D6CC21B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9DB7C79-70AD-CE58-9DA9-91AEF1FF2F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7A596C7F-74D4-AC98-F88E-EF3F7EB60C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3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calai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0">
            <a:extLst>
              <a:ext uri="{FF2B5EF4-FFF2-40B4-BE49-F238E27FC236}">
                <a16:creationId xmlns:a16="http://schemas.microsoft.com/office/drawing/2014/main" id="{025EB46E-DC8E-4A3D-912E-C3860E90E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2"/>
          <a:stretch/>
        </p:blipFill>
        <p:spPr>
          <a:xfrm>
            <a:off x="-1" y="-87789"/>
            <a:ext cx="770583" cy="6945787"/>
          </a:xfrm>
          <a:prstGeom prst="rect">
            <a:avLst/>
          </a:prstGeom>
        </p:spPr>
      </p:pic>
      <p:pic>
        <p:nvPicPr>
          <p:cNvPr id="9" name="Image 20">
            <a:extLst>
              <a:ext uri="{FF2B5EF4-FFF2-40B4-BE49-F238E27FC236}">
                <a16:creationId xmlns:a16="http://schemas.microsoft.com/office/drawing/2014/main" id="{025EB46E-DC8E-4A3D-912E-C3860E90E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3"/>
          <a:stretch/>
        </p:blipFill>
        <p:spPr>
          <a:xfrm>
            <a:off x="0" y="-70462"/>
            <a:ext cx="12192000" cy="69284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6F44DA-A093-465C-9D28-2F31C1CC2678}"/>
              </a:ext>
            </a:extLst>
          </p:cNvPr>
          <p:cNvSpPr/>
          <p:nvPr userDrawn="1"/>
        </p:nvSpPr>
        <p:spPr>
          <a:xfrm>
            <a:off x="-3" y="1"/>
            <a:ext cx="10211646" cy="6857997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F44DA-A093-465C-9D28-2F31C1CC2678}"/>
              </a:ext>
            </a:extLst>
          </p:cNvPr>
          <p:cNvSpPr/>
          <p:nvPr userDrawn="1"/>
        </p:nvSpPr>
        <p:spPr>
          <a:xfrm>
            <a:off x="-3" y="1"/>
            <a:ext cx="626400" cy="6857997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87B0D3-2A59-4210-820E-B2D5826FCAF7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02668D0C-7117-41CE-AC36-76B4FF3989F0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0938F77-6867-4D06-996C-0C4DA61FC3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87F74828-14AF-4AEE-8B5A-9F01F9E90D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700AF07-F82B-FE5C-FE7F-DAAB5EE33F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CB5D64CE-1890-6406-A8B7-2EAF86C4E4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2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ercalai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habits, homme, intérieur&#10;&#10;Description générée automatiquement">
            <a:extLst>
              <a:ext uri="{FF2B5EF4-FFF2-40B4-BE49-F238E27FC236}">
                <a16:creationId xmlns:a16="http://schemas.microsoft.com/office/drawing/2014/main" id="{E2473ACB-D7DE-8687-9A76-9D90FE2480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40143A-B210-87F1-E42B-099A4B82BB6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626400" cy="68730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6F44DA-A093-465C-9D28-2F31C1CC2678}"/>
              </a:ext>
            </a:extLst>
          </p:cNvPr>
          <p:cNvSpPr/>
          <p:nvPr userDrawn="1"/>
        </p:nvSpPr>
        <p:spPr>
          <a:xfrm>
            <a:off x="0" y="1"/>
            <a:ext cx="10211643" cy="6857997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87B0D3-2A59-4210-820E-B2D5826FCAF7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02668D0C-7117-41CE-AC36-76B4FF3989F0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0938F77-6867-4D06-996C-0C4DA61FC3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87F74828-14AF-4AEE-8B5A-9F01F9E90D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CD8685A-F74C-2EA9-1440-2C3E330055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78ABE5CD-5FFE-CD3C-F7AB-A977BEB1AB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8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 intercalai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771D0C-4A0A-47FC-A385-5AB055C1B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0"/>
            <a:ext cx="1219200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C2101C-9BE3-4E6B-B793-71D68933B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1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2"/>
            <a:ext cx="62483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-1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4EDCB73-AB23-2153-7B4F-B7DE42348E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4" name="Image 3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EB51FA6E-B3FB-DFF1-D557-16A640302F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2A2A9B-B9D5-4027-9E5C-9CEA287CD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5FB2D0-584E-4071-849F-CFF00D315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483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0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C3FFE2C-CAB9-B9EC-8B71-57181C1C5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4" name="Image 3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A58F5BBE-16B8-B9F1-DE53-C15B61E497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0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Éclairage naturel, fenêtre, architecture&#10;&#10;Description générée automatiquement">
            <a:extLst>
              <a:ext uri="{FF2B5EF4-FFF2-40B4-BE49-F238E27FC236}">
                <a16:creationId xmlns:a16="http://schemas.microsoft.com/office/drawing/2014/main" id="{CF538E34-3B8C-9B79-192E-E3C9015F6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" y="0"/>
            <a:ext cx="12172953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BE6B30-28B3-EEB1-2FA2-8E392BEBAA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64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1" y="0"/>
            <a:ext cx="11158618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D44155B-2E25-5F5F-6B9A-BD96E59347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98117B40-A0C5-AEC1-6A94-C03E5D88F4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5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acier, usine, intérieur&#10;&#10;Description générée automatiquement">
            <a:extLst>
              <a:ext uri="{FF2B5EF4-FFF2-40B4-BE49-F238E27FC236}">
                <a16:creationId xmlns:a16="http://schemas.microsoft.com/office/drawing/2014/main" id="{D49179B6-6EB8-E697-AC2A-28B042F2A7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0"/>
            <a:ext cx="1217295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49FF48-E3EF-1AB1-B909-13DEFAB8716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" y="0"/>
            <a:ext cx="6264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9523" y="0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D03118C-11C2-0433-2820-FC1D037790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7CC82DC9-DB98-016E-AA7B-E1036E2BCE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83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eau, bâtiment&#10;&#10;Description générée automatiquement">
            <a:extLst>
              <a:ext uri="{FF2B5EF4-FFF2-40B4-BE49-F238E27FC236}">
                <a16:creationId xmlns:a16="http://schemas.microsoft.com/office/drawing/2014/main" id="{35507F98-039B-7CAA-33FB-C8056373C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5" cy="6857997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F785038-38DD-1969-F564-7FFF0ABE9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1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2"/>
            <a:ext cx="62483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-4" y="-4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537D81F-44FF-5601-1883-B2F4455125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6" name="Image 5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9859F0AC-6CF6-B2D2-5FA5-36D7C75FC6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80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lein air, ciel, paysage, bâtiment&#10;&#10;Description générée automatiquement">
            <a:extLst>
              <a:ext uri="{FF2B5EF4-FFF2-40B4-BE49-F238E27FC236}">
                <a16:creationId xmlns:a16="http://schemas.microsoft.com/office/drawing/2014/main" id="{B09431BA-2C0A-1A4D-A51E-4D3016A53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" y="-1"/>
            <a:ext cx="12172947" cy="68579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80CC6B-4240-E038-F9D2-C84C2EEC6D69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0"/>
            <a:ext cx="6264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-4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5AE0C89-3301-A3F1-DFA8-36006AD064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34594DB5-1904-860E-A5D3-8D61B99675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6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 : avec coin arrondi 1">
            <a:extLst>
              <a:ext uri="{FF2B5EF4-FFF2-40B4-BE49-F238E27FC236}">
                <a16:creationId xmlns:a16="http://schemas.microsoft.com/office/drawing/2014/main" id="{FBEB8EF3-CD81-81C5-DA09-45A4F7BA31EA}"/>
              </a:ext>
            </a:extLst>
          </p:cNvPr>
          <p:cNvSpPr/>
          <p:nvPr userDrawn="1"/>
        </p:nvSpPr>
        <p:spPr>
          <a:xfrm flipH="1">
            <a:off x="623888" y="3543299"/>
            <a:ext cx="11568112" cy="3314700"/>
          </a:xfrm>
          <a:prstGeom prst="round1Rect">
            <a:avLst>
              <a:gd name="adj" fmla="val 0"/>
            </a:avLst>
          </a:prstGeom>
          <a:solidFill>
            <a:srgbClr val="FFE8E3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BF8367B9-EB60-2C9D-BA24-31E584459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35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chitecture, plein air, ciel, nuage&#10;&#10;Description générée automatiquement">
            <a:extLst>
              <a:ext uri="{FF2B5EF4-FFF2-40B4-BE49-F238E27FC236}">
                <a16:creationId xmlns:a16="http://schemas.microsoft.com/office/drawing/2014/main" id="{FB808DF1-3F55-8C5B-2510-2A5AEABA6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A6CDA9-0201-F82C-C4FE-A17A56311A2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264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-4"/>
            <a:ext cx="11149093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86A1E96-2BC8-D1DF-45B2-95365BCEF2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E2774DE5-F1B4-C3D3-38D1-89672A4FE3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5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vion, plein air, ciel, Transport aérien&#10;&#10;Description générée automatiquement">
            <a:extLst>
              <a:ext uri="{FF2B5EF4-FFF2-40B4-BE49-F238E27FC236}">
                <a16:creationId xmlns:a16="http://schemas.microsoft.com/office/drawing/2014/main" id="{D16745BE-6EDE-E4B3-A7F5-049C5EAF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" y="-1"/>
            <a:ext cx="12182476" cy="68633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A1345B-5061-658D-9FC1-27BFE9532A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" y="0"/>
            <a:ext cx="626400" cy="68579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9524" y="-4"/>
            <a:ext cx="11139569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0CF6116-9DBA-B3DF-3633-7DD6E63E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FE51F1DC-4D3F-8E12-547B-D071F15D25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7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iel, personne, chaussures&#10;&#10;Description générée automatiquement">
            <a:extLst>
              <a:ext uri="{FF2B5EF4-FFF2-40B4-BE49-F238E27FC236}">
                <a16:creationId xmlns:a16="http://schemas.microsoft.com/office/drawing/2014/main" id="{A1683441-DAD3-5BBB-4133-9D95DB64ED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A8BE0E-BA8C-35CF-EACC-04ABE4EA4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6400" cy="68579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-2" y="-4"/>
            <a:ext cx="11149097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2DE1279-3386-129F-9032-CF81AF9C1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52FA3FFC-F79E-FCD8-1F04-AEC5ACB80F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81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D80B810-81D1-A604-8FA2-9D67FC072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" y="0"/>
            <a:ext cx="12172953" cy="6858000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2F1B7D16-4BA6-E50A-BF10-CE5A87291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1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625034" cy="68601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-4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24FE840-C110-C861-C594-12D0EE68B8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7C42445D-E507-665C-BF47-4F3797E6F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2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2D17D9-C0BC-86C5-19FF-BA6CD4775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" y="0"/>
            <a:ext cx="12192003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7B554C-8469-D3FF-B896-7353E926B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5" y="0"/>
            <a:ext cx="626400" cy="68579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-6" y="-4"/>
            <a:ext cx="11149101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F1ED35E-8068-936B-CABC-C6680A14F9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F8F26BC9-DC8D-D69D-653C-5481226F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4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C66195EA-5DA9-7F67-87A1-DF7EF4B34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3F8ADA-1C53-8EFA-3FF1-92DFAF428D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"/>
            <a:ext cx="626400" cy="68909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-3" y="-2"/>
            <a:ext cx="12493944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9F26F76-BD22-8167-188A-24B04ECB3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5C8F20BF-73BF-7DF8-A440-78705A5784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93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ante, Éclairage naturel, sol, intérieur&#10;&#10;Description générée automatiquement">
            <a:extLst>
              <a:ext uri="{FF2B5EF4-FFF2-40B4-BE49-F238E27FC236}">
                <a16:creationId xmlns:a16="http://schemas.microsoft.com/office/drawing/2014/main" id="{B45CF3A9-E33C-99DB-B767-1F687C363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ACC62A-49E7-389C-3C20-B0BD8A884AFE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-7"/>
            <a:ext cx="626400" cy="68727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-1" y="-4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A0B4E00-D8CE-04B2-B078-BED8BB9AD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3B6AC10F-A095-F80F-D204-BFD9732228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82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ante, herbe, haie, Aménagement paysager&#10;&#10;Description générée automatiquement">
            <a:extLst>
              <a:ext uri="{FF2B5EF4-FFF2-40B4-BE49-F238E27FC236}">
                <a16:creationId xmlns:a16="http://schemas.microsoft.com/office/drawing/2014/main" id="{5E9AC80B-7AC5-C835-B8F2-743BBE4FBA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5" cy="68579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CB5191-0BB1-94CF-21DD-F446CCD69D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3" y="0"/>
            <a:ext cx="61460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-4"/>
            <a:ext cx="12087280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58CAB30-D2C2-C7F7-F9D8-D683EA86E8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CDE728E-EE86-BAC9-211A-7DA0499607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7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noir et blanc&#10;&#10;Description générée automatiquement">
            <a:extLst>
              <a:ext uri="{FF2B5EF4-FFF2-40B4-BE49-F238E27FC236}">
                <a16:creationId xmlns:a16="http://schemas.microsoft.com/office/drawing/2014/main" id="{64673082-FAF8-A20E-4F00-697860C1C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" y="-1"/>
            <a:ext cx="12182475" cy="6863365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2F1B7D16-4BA6-E50A-BF10-CE5A87291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1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625034" cy="68601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-4"/>
            <a:ext cx="11149095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0A3F6AD-F0A8-3662-9737-4825DEF61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4AF465CB-5D9C-C3A3-691C-B2D11BF9FF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56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06 Slide intercalai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769DF08-38AC-6E39-4424-28C918143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2233"/>
            <a:ext cx="12192002" cy="68646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6888C3-A39C-DCCE-E17B-BD8863B73339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264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33829-BBA0-411F-9EB5-AC0E216BC614}"/>
              </a:ext>
            </a:extLst>
          </p:cNvPr>
          <p:cNvSpPr/>
          <p:nvPr userDrawn="1"/>
        </p:nvSpPr>
        <p:spPr>
          <a:xfrm>
            <a:off x="0" y="-4"/>
            <a:ext cx="11149093" cy="6858001"/>
          </a:xfrm>
          <a:prstGeom prst="rect">
            <a:avLst/>
          </a:prstGeom>
          <a:gradFill>
            <a:gsLst>
              <a:gs pos="16000">
                <a:srgbClr val="000000">
                  <a:alpha val="60000"/>
                </a:srgbClr>
              </a:gs>
              <a:gs pos="87000">
                <a:srgbClr val="0000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C5A3E0-9C9D-4F4D-9B9F-4032864065C0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solidFill>
            <a:schemeClr val="tx1">
              <a:alpha val="5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Google Shape;8;p17">
            <a:extLst>
              <a:ext uri="{FF2B5EF4-FFF2-40B4-BE49-F238E27FC236}">
                <a16:creationId xmlns:a16="http://schemas.microsoft.com/office/drawing/2014/main" id="{D4AD1BB8-D917-4E7C-BB37-4C83D25DC8C8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A5326DB5-19F5-4619-B41F-7EE4AD4865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581" y="2037241"/>
            <a:ext cx="952564" cy="848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6000" b="1" i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49BF65F0-3FAB-4A4B-8235-09AD6367A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9582" y="3055158"/>
            <a:ext cx="6203436" cy="22569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98BB0C2F-FF66-A4C7-DA71-84563354CE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2392688" y="3220113"/>
            <a:ext cx="541021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00" b="0" i="0" spc="30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  <a:endParaRPr lang="fr-FR" dirty="0"/>
          </a:p>
        </p:txBody>
      </p:sp>
      <p:pic>
        <p:nvPicPr>
          <p:cNvPr id="5" name="Image 4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24922B35-4115-56B8-64C4-4473FA31A5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319581" y="591949"/>
            <a:ext cx="439645" cy="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E793D9-9FBA-A612-1FD7-0A15D9CB3C9F}"/>
              </a:ext>
            </a:extLst>
          </p:cNvPr>
          <p:cNvSpPr/>
          <p:nvPr userDrawn="1"/>
        </p:nvSpPr>
        <p:spPr>
          <a:xfrm>
            <a:off x="623888" y="3543299"/>
            <a:ext cx="11568112" cy="3314701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92E1583B-BB39-6027-053B-A48AED2D5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40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ACD87260-03DE-4257-87D3-42A0FA5FC69F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925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>
            <a:spLocks noGrp="1"/>
          </p:cNvSpPr>
          <p:nvPr>
            <p:ph type="title" hasCustomPrompt="1"/>
          </p:nvPr>
        </p:nvSpPr>
        <p:spPr>
          <a:xfrm>
            <a:off x="349252" y="236538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</p:spTree>
    <p:extLst>
      <p:ext uri="{BB962C8B-B14F-4D97-AF65-F5344CB8AC3E}">
        <p14:creationId xmlns:p14="http://schemas.microsoft.com/office/powerpoint/2010/main" val="3587014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&amp;2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>
            <a:spLocks noGrp="1"/>
          </p:cNvSpPr>
          <p:nvPr>
            <p:ph type="title" hasCustomPrompt="1"/>
          </p:nvPr>
        </p:nvSpPr>
        <p:spPr>
          <a:xfrm>
            <a:off x="369800" y="240161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80C0581C-3BE8-635B-3F95-DC92C84A08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4136708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2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385" y="235558"/>
            <a:ext cx="11471521" cy="443521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2877229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e -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0496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+ 1 IMAGE 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558" y="236216"/>
            <a:ext cx="11471276" cy="44352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accent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91252" y="1160463"/>
            <a:ext cx="5629032" cy="5472985"/>
          </a:xfrm>
        </p:spPr>
        <p:txBody>
          <a:bodyPr/>
          <a:lstStyle>
            <a:lvl1pPr>
              <a:spcAft>
                <a:spcPts val="0"/>
              </a:spcAft>
              <a:defRPr sz="1100">
                <a:latin typeface="+mn-lt"/>
              </a:defRPr>
            </a:lvl1pPr>
            <a:lvl2pPr>
              <a:defRPr sz="1255"/>
            </a:lvl2pPr>
            <a:lvl3pPr marL="208179" indent="-135770">
              <a:spcAft>
                <a:spcPts val="0"/>
              </a:spcAft>
              <a:buClr>
                <a:srgbClr val="505A5F"/>
              </a:buClr>
              <a:buFont typeface="Arial" panose="020B0604020202020204" pitchFamily="34" charset="0"/>
              <a:buChar char="•"/>
              <a:defRPr sz="1255"/>
            </a:lvl3pPr>
            <a:lvl4pPr marL="407306" indent="-128527">
              <a:buClr>
                <a:srgbClr val="505A5F"/>
              </a:buClr>
              <a:buFont typeface="Calibri" panose="020F0502020204030204" pitchFamily="34" charset="0"/>
              <a:buChar char="­"/>
              <a:tabLst>
                <a:tab pos="407306" algn="l"/>
              </a:tabLst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71715" y="1160463"/>
            <a:ext cx="2748252" cy="5472985"/>
          </a:xfrm>
          <a:prstGeom prst="roundRect">
            <a:avLst>
              <a:gd name="adj" fmla="val 1379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3793E6D-BDD0-6DF7-6987-862B5875D8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586" y="1160463"/>
            <a:ext cx="2688167" cy="5473213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56270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&amp;2 + 1 IMAGE 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0484" y="234405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91252" y="1628775"/>
            <a:ext cx="5774469" cy="500467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  <a:lvl2pPr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2pPr>
            <a:lvl3pPr marL="208179" indent="-135770">
              <a:spcAft>
                <a:spcPts val="0"/>
              </a:spcAft>
              <a:buClr>
                <a:srgbClr val="505A5F"/>
              </a:buClr>
              <a:buFont typeface="Arial" panose="020B0604020202020204" pitchFamily="34" charset="0"/>
              <a:buChar char="•"/>
              <a:defRPr sz="1255"/>
            </a:lvl3pPr>
            <a:lvl4pPr marL="407306" indent="-128527">
              <a:buClr>
                <a:srgbClr val="505A5F"/>
              </a:buClr>
              <a:buFont typeface="Calibri" panose="020F0502020204030204" pitchFamily="34" charset="0"/>
              <a:buChar char="­"/>
              <a:tabLst>
                <a:tab pos="407306" algn="l"/>
              </a:tabLst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49984" y="1628775"/>
            <a:ext cx="2769985" cy="5004671"/>
          </a:xfrm>
          <a:prstGeom prst="roundRect">
            <a:avLst>
              <a:gd name="adj" fmla="val 1379"/>
            </a:avLst>
          </a:prstGeom>
        </p:spPr>
        <p:txBody>
          <a:bodyPr/>
          <a:lstStyle>
            <a:lvl1pPr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11521994-02D7-2B3E-15C8-F77E19E3F4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586" y="1628775"/>
            <a:ext cx="2688167" cy="500490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322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+ 1 IMAGE 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91252" y="1160235"/>
            <a:ext cx="5774469" cy="5473213"/>
          </a:xfrm>
        </p:spPr>
        <p:txBody>
          <a:bodyPr/>
          <a:lstStyle>
            <a:lvl1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1100">
                <a:latin typeface="+mn-lt"/>
              </a:defRPr>
            </a:lvl1pPr>
            <a:lvl2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Tx/>
              <a:buSzTx/>
              <a:buFont typeface="Arial" panose="020B0604020202020204" pitchFamily="34" charset="0"/>
              <a:buChar char="​"/>
              <a:tabLst/>
              <a:defRPr sz="1255"/>
            </a:lvl2pPr>
            <a:lvl3pPr marL="202750" marR="0" indent="-101373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Arial" panose="020B0604020202020204" pitchFamily="34" charset="0"/>
              <a:buChar char="•"/>
              <a:tabLst/>
              <a:defRPr sz="1255"/>
            </a:lvl3pPr>
            <a:lvl4pPr marL="410928" marR="0" indent="-104995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Calibri" panose="020F0502020204030204" pitchFamily="34" charset="0"/>
              <a:buChar char="­"/>
              <a:tabLst/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49984" y="1160463"/>
            <a:ext cx="2769985" cy="5472985"/>
          </a:xfrm>
          <a:prstGeom prst="roundRect">
            <a:avLst>
              <a:gd name="adj" fmla="val 1639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989" y="236198"/>
            <a:ext cx="11471521" cy="443521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98B4AC27-4AB4-9F6F-A08D-2FDDEE2C1A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586" y="1160463"/>
            <a:ext cx="2688167" cy="5473213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06022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+ 2 TEXT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010" y="241062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4" y="1160463"/>
            <a:ext cx="5566832" cy="5472985"/>
          </a:xfrm>
        </p:spPr>
        <p:txBody>
          <a:bodyPr/>
          <a:lstStyle>
            <a:lvl1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1100">
                <a:latin typeface="+mn-lt"/>
              </a:defRPr>
            </a:lvl1pPr>
            <a:lvl2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Tx/>
              <a:buSzTx/>
              <a:buFont typeface="Arial" panose="020B0604020202020204" pitchFamily="34" charset="0"/>
              <a:buChar char="​"/>
              <a:tabLst/>
              <a:defRPr sz="1255"/>
            </a:lvl2pPr>
            <a:lvl3pPr marL="202750" marR="0" indent="-101373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Arial" panose="020B0604020202020204" pitchFamily="34" charset="0"/>
              <a:buChar char="•"/>
              <a:tabLst/>
              <a:defRPr sz="1255"/>
            </a:lvl3pPr>
            <a:lvl4pPr marL="410928" marR="0" indent="-104995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Calibri" panose="020F0502020204030204" pitchFamily="34" charset="0"/>
              <a:buChar char="­"/>
              <a:tabLst/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3" y="1160463"/>
            <a:ext cx="2894064" cy="5472985"/>
          </a:xfrm>
          <a:prstGeom prst="roundRect">
            <a:avLst>
              <a:gd name="adj" fmla="val 1401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046B9B4F-2E37-EB75-192D-69A6DD5B65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9253" y="1164974"/>
            <a:ext cx="2770713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12229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&amp;2 + 2 TEXT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558" y="241062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5" y="1628776"/>
            <a:ext cx="5566833" cy="5004670"/>
          </a:xfrm>
        </p:spPr>
        <p:txBody>
          <a:bodyPr/>
          <a:lstStyle>
            <a:lvl1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1100">
                <a:latin typeface="+mn-lt"/>
              </a:defRPr>
            </a:lvl1pPr>
            <a:lvl2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Tx/>
              <a:buSzTx/>
              <a:buFont typeface="Arial" panose="020B0604020202020204" pitchFamily="34" charset="0"/>
              <a:buChar char="​"/>
              <a:tabLst/>
              <a:defRPr sz="1255"/>
            </a:lvl2pPr>
            <a:lvl3pPr marL="202750" marR="0" indent="-101373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Arial" panose="020B0604020202020204" pitchFamily="34" charset="0"/>
              <a:buChar char="•"/>
              <a:tabLst/>
              <a:defRPr sz="1255"/>
            </a:lvl3pPr>
            <a:lvl4pPr marL="410928" marR="0" indent="-104995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Calibri" panose="020F0502020204030204" pitchFamily="34" charset="0"/>
              <a:buChar char="­"/>
              <a:tabLst/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4" y="1628776"/>
            <a:ext cx="2893687" cy="5004670"/>
          </a:xfrm>
          <a:prstGeom prst="roundRect">
            <a:avLst>
              <a:gd name="adj" fmla="val 1401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986C885-EC98-DE8C-B704-FEB013FDA3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2930" y="1628766"/>
            <a:ext cx="2767039" cy="500491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384D3E3E-85C3-7128-0F62-0EAFFBFB8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37643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E903F7-EC30-D1E6-F3F3-D0AFE9D320DA}"/>
              </a:ext>
            </a:extLst>
          </p:cNvPr>
          <p:cNvSpPr/>
          <p:nvPr userDrawn="1"/>
        </p:nvSpPr>
        <p:spPr>
          <a:xfrm>
            <a:off x="651156" y="3543300"/>
            <a:ext cx="11568112" cy="33147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1C0DD716-F721-3011-021A-7721C5B16392}"/>
              </a:ext>
            </a:extLst>
          </p:cNvPr>
          <p:cNvSpPr/>
          <p:nvPr userDrawn="1"/>
        </p:nvSpPr>
        <p:spPr>
          <a:xfrm>
            <a:off x="1109309" y="1612900"/>
            <a:ext cx="10431535" cy="4864516"/>
          </a:xfrm>
          <a:prstGeom prst="roundRect">
            <a:avLst>
              <a:gd name="adj" fmla="val 60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kern="0" dirty="0">
              <a:solidFill>
                <a:prstClr val="white"/>
              </a:solidFill>
              <a:latin typeface="Elior"/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B695FDE7-827C-A9BF-7B09-8130F150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517" y="1840438"/>
            <a:ext cx="9449117" cy="440943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22" name="Graphic 4">
            <a:extLst>
              <a:ext uri="{FF2B5EF4-FFF2-40B4-BE49-F238E27FC236}">
                <a16:creationId xmlns:a16="http://schemas.microsoft.com/office/drawing/2014/main" id="{7C31AF9C-994E-0286-EFAB-EBEA6FB1FB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2272" y="4289727"/>
            <a:ext cx="238779" cy="238779"/>
          </a:xfrm>
          <a:prstGeom prst="rect">
            <a:avLst/>
          </a:prstGeom>
        </p:spPr>
      </p:pic>
      <p:pic>
        <p:nvPicPr>
          <p:cNvPr id="3" name="Image 2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4284FA14-A434-CF6A-5F1A-F6BDAB2FCE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31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&amp;2 + 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558" y="241062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0925BF17-AA29-E180-C2E3-975F0604B9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1" y="1628776"/>
            <a:ext cx="3584080" cy="500538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113225D0-4B6E-4209-0771-F153D05B81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033" y="1628776"/>
            <a:ext cx="3584080" cy="500538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8CB4B4DE-7A62-EB5A-7EA2-5F5AB1A5D1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1169" y="1628776"/>
            <a:ext cx="3584080" cy="500538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89F32348-C88F-D6A8-53D6-B937D2C2B8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3519022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+ 2 TEXT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5" y="1160463"/>
            <a:ext cx="5566833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4" y="1160463"/>
            <a:ext cx="2893687" cy="5472985"/>
          </a:xfrm>
          <a:prstGeom prst="roundRect">
            <a:avLst>
              <a:gd name="adj" fmla="val 1511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987" y="236198"/>
            <a:ext cx="11470919" cy="443521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7BB8653-6C3D-03FB-B782-08BF878805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6187" y="1160463"/>
            <a:ext cx="2753781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47731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+ 1 IMAGE 3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251" y="240706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7" y="1160463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9072034" y="1160463"/>
            <a:ext cx="274849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54095" y="1160463"/>
            <a:ext cx="2765872" cy="5472985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A2C765D7-35D7-5DB2-130D-49F94ECA0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3952" y="1160691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75487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+3 col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251" y="240706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71471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81F27C04-FA89-80F5-DE49-911EB82168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033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65BCDB20-3423-2F5B-96B1-442C7DD147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1169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93512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&amp;2 + 1 IMAGE 3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800" y="236395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lang="fr-FR" sz="2400" b="0" kern="1200" cap="none" baseline="0" dirty="0">
                <a:solidFill>
                  <a:schemeClr val="accent1"/>
                </a:solidFill>
                <a:latin typeface="Poppins ExtraBold" panose="00000900000000000000" pitchFamily="2" charset="0"/>
                <a:ea typeface="+mj-ea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05114" y="1628775"/>
            <a:ext cx="2695639" cy="5004669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191253" y="1628775"/>
            <a:ext cx="2688167" cy="5004669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54095" y="1628775"/>
            <a:ext cx="2765872" cy="5004669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D91F2AB3-0CD0-734E-581E-0CE0307CF3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2033" y="1630926"/>
            <a:ext cx="2746931" cy="5004909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D1333C84-2D95-B9BB-69FB-22DB2EE7E8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42479259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+ 1 IMAGE 3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7" y="1160463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9072034" y="1160463"/>
            <a:ext cx="274849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54095" y="1160463"/>
            <a:ext cx="2765872" cy="5472985"/>
          </a:xfrm>
          <a:prstGeom prst="roundRect">
            <a:avLst>
              <a:gd name="adj" fmla="val 1416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747" y="238382"/>
            <a:ext cx="11469712" cy="442543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23F5F1C3-F25C-88AC-9E1F-E6F0428108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3952" y="1160691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075016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+ 3 TEXTES 1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252" y="238353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49379" y="1160463"/>
            <a:ext cx="2770588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3312586" y="1164974"/>
            <a:ext cx="2688167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7" y="1160463"/>
            <a:ext cx="2893683" cy="5472985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6D2970A5-D31F-EF00-E048-EB89896634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9690" y="1164974"/>
            <a:ext cx="2659729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91840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2 + 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349252" y="238377"/>
            <a:ext cx="11471277" cy="442544"/>
          </a:xfrm>
        </p:spPr>
        <p:txBody>
          <a:bodyPr/>
          <a:lstStyle>
            <a:lvl1pPr>
              <a:defRPr sz="2000" baseline="0">
                <a:solidFill>
                  <a:schemeClr val="accent1"/>
                </a:solidFill>
                <a:latin typeface="+mn-lt"/>
              </a:defRPr>
            </a:lvl1pPr>
            <a:lvl2pPr>
              <a:defRPr sz="2280">
                <a:solidFill>
                  <a:schemeClr val="accent1"/>
                </a:solidFill>
              </a:defRPr>
            </a:lvl2pPr>
            <a:lvl3pPr>
              <a:defRPr sz="2280">
                <a:solidFill>
                  <a:schemeClr val="accent1"/>
                </a:solidFill>
              </a:defRPr>
            </a:lvl3pPr>
            <a:lvl4pPr>
              <a:defRPr sz="2280">
                <a:solidFill>
                  <a:schemeClr val="accent1"/>
                </a:solidFill>
              </a:defRPr>
            </a:lvl4pPr>
            <a:lvl5pPr>
              <a:defRPr sz="2280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9A8E15A4-827A-096E-1397-C1AC1566D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1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21376213-32A3-1B72-515B-8EA72FDAA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033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FAB96EF-0F73-0DEA-B467-11FB608434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1169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97558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&amp;2 + 3 TEXTES 1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800" y="238353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4" y="1628775"/>
            <a:ext cx="2893687" cy="5009186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977F5A68-0F65-B49A-DE2E-4B2B1F622D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379" y="1624119"/>
            <a:ext cx="2770588" cy="501385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BD365556-CA8A-AECA-EF5F-28466B767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586" y="1628630"/>
            <a:ext cx="2688167" cy="501385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2A92741E-B07C-F250-4B5D-F08EB5B97C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9690" y="1628630"/>
            <a:ext cx="2659729" cy="501385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B70B62F-881A-3067-D225-81800FC861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8263385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+ 3 TEXTES 1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5" y="1160463"/>
            <a:ext cx="2893685" cy="5479437"/>
          </a:xfrm>
          <a:prstGeom prst="roundRect">
            <a:avLst>
              <a:gd name="adj" fmla="val 1416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747" y="236567"/>
            <a:ext cx="11469712" cy="442543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08490859-649C-AC8D-FC11-64FB18948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379" y="1154011"/>
            <a:ext cx="2770588" cy="547943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8416AA67-7AEB-6BA5-6592-1B60C35E86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586" y="1158522"/>
            <a:ext cx="2688167" cy="547943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784907EF-8BDF-17ED-C0E4-FFD6523A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9690" y="1158522"/>
            <a:ext cx="2659729" cy="547943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3787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avec coin arrondi 5">
            <a:extLst>
              <a:ext uri="{FF2B5EF4-FFF2-40B4-BE49-F238E27FC236}">
                <a16:creationId xmlns:a16="http://schemas.microsoft.com/office/drawing/2014/main" id="{A086C158-8F0C-240B-8258-EB4B43744922}"/>
              </a:ext>
            </a:extLst>
          </p:cNvPr>
          <p:cNvSpPr/>
          <p:nvPr userDrawn="1"/>
        </p:nvSpPr>
        <p:spPr>
          <a:xfrm flipH="1">
            <a:off x="623888" y="3543299"/>
            <a:ext cx="11568112" cy="3314700"/>
          </a:xfrm>
          <a:prstGeom prst="round1Rect">
            <a:avLst>
              <a:gd name="adj" fmla="val 0"/>
            </a:avLst>
          </a:prstGeom>
          <a:solidFill>
            <a:srgbClr val="FFE8E3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1C0DD716-F721-3011-021A-7721C5B16392}"/>
              </a:ext>
            </a:extLst>
          </p:cNvPr>
          <p:cNvSpPr/>
          <p:nvPr userDrawn="1"/>
        </p:nvSpPr>
        <p:spPr>
          <a:xfrm>
            <a:off x="1109309" y="1612900"/>
            <a:ext cx="10431535" cy="4864516"/>
          </a:xfrm>
          <a:prstGeom prst="roundRect">
            <a:avLst>
              <a:gd name="adj" fmla="val 60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kern="0" dirty="0">
              <a:solidFill>
                <a:prstClr val="white"/>
              </a:solidFill>
              <a:latin typeface="Elior"/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B695FDE7-827C-A9BF-7B09-8130F150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517" y="1840438"/>
            <a:ext cx="9449117" cy="440943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MS Gothic" panose="020B0609070205080204" pitchFamily="49" charset="-128"/>
              <a:buChar char="›"/>
              <a:defRPr sz="1800" b="0" i="0">
                <a:solidFill>
                  <a:srgbClr val="505A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22" name="Graphic 4">
            <a:extLst>
              <a:ext uri="{FF2B5EF4-FFF2-40B4-BE49-F238E27FC236}">
                <a16:creationId xmlns:a16="http://schemas.microsoft.com/office/drawing/2014/main" id="{7C31AF9C-994E-0286-EFAB-EBEA6FB1FB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2272" y="4289727"/>
            <a:ext cx="238779" cy="238779"/>
          </a:xfrm>
          <a:prstGeom prst="rect">
            <a:avLst/>
          </a:prstGeom>
        </p:spPr>
      </p:pic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6A978684-7FE5-B68B-78E6-3B6CF6B87C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34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+ 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49256" y="1160464"/>
            <a:ext cx="2770713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6" y="1160696"/>
            <a:ext cx="2688167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9072035" y="1160464"/>
            <a:ext cx="2748492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itre 4"/>
          <p:cNvSpPr>
            <a:spLocks noGrp="1"/>
          </p:cNvSpPr>
          <p:nvPr>
            <p:ph type="title" hasCustomPrompt="1"/>
          </p:nvPr>
        </p:nvSpPr>
        <p:spPr>
          <a:xfrm>
            <a:off x="349252" y="236538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4A76009E-3D36-D0C1-B78D-5B6D68740A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1160696"/>
            <a:ext cx="2688167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1877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&amp;2 + 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4"/>
          <p:cNvSpPr>
            <a:spLocks noGrp="1"/>
          </p:cNvSpPr>
          <p:nvPr>
            <p:ph type="title" hasCustomPrompt="1"/>
          </p:nvPr>
        </p:nvSpPr>
        <p:spPr>
          <a:xfrm>
            <a:off x="369800" y="236538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699FE3C9-ADFF-33C6-4F33-4854130E8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6" y="1628776"/>
            <a:ext cx="2770713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D64DEA14-299F-B6DF-EACC-548057AC16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586" y="1629008"/>
            <a:ext cx="2688167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73B5A6DE-2FC3-1E73-E500-A3506F1641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72035" y="1628776"/>
            <a:ext cx="2748492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F180D826-122C-F69E-B960-FC04BCE0B2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1629008"/>
            <a:ext cx="2688167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C5DA9D8-AB37-7714-F917-2DD4A073B2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42092781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+ 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349252" y="238377"/>
            <a:ext cx="11471277" cy="442544"/>
          </a:xfrm>
        </p:spPr>
        <p:txBody>
          <a:bodyPr/>
          <a:lstStyle>
            <a:lvl1pPr>
              <a:defRPr sz="2000" baseline="0">
                <a:solidFill>
                  <a:schemeClr val="accent1"/>
                </a:solidFill>
                <a:latin typeface="+mn-lt"/>
              </a:defRPr>
            </a:lvl1pPr>
            <a:lvl2pPr>
              <a:defRPr sz="2280">
                <a:solidFill>
                  <a:schemeClr val="accent1"/>
                </a:solidFill>
              </a:defRPr>
            </a:lvl2pPr>
            <a:lvl3pPr>
              <a:defRPr sz="2280">
                <a:solidFill>
                  <a:schemeClr val="accent1"/>
                </a:solidFill>
              </a:defRPr>
            </a:lvl3pPr>
            <a:lvl4pPr>
              <a:defRPr sz="2280">
                <a:solidFill>
                  <a:schemeClr val="accent1"/>
                </a:solidFill>
              </a:defRPr>
            </a:lvl4pPr>
            <a:lvl5pPr>
              <a:defRPr sz="2280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935DB5C7-135D-1427-6B10-8102A514C9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6" y="1160464"/>
            <a:ext cx="2770713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1E1F2E0F-86CD-EF0C-CFD0-20DDA8503F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586" y="1160696"/>
            <a:ext cx="2688167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EAB831D-714D-A937-2159-A717E1D759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2035" y="1160464"/>
            <a:ext cx="2748492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B5B86EA4-FB14-C275-CD80-7100D9CD31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1160696"/>
            <a:ext cx="2688167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145607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7617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93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+ 1 IMAGE 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558" y="236216"/>
            <a:ext cx="11471276" cy="44352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accent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91252" y="1160463"/>
            <a:ext cx="5629032" cy="5472985"/>
          </a:xfrm>
        </p:spPr>
        <p:txBody>
          <a:bodyPr/>
          <a:lstStyle>
            <a:lvl1pPr>
              <a:spcAft>
                <a:spcPts val="0"/>
              </a:spcAft>
              <a:defRPr sz="1100">
                <a:latin typeface="+mn-lt"/>
              </a:defRPr>
            </a:lvl1pPr>
            <a:lvl2pPr>
              <a:defRPr sz="1255"/>
            </a:lvl2pPr>
            <a:lvl3pPr marL="208179" indent="-135770">
              <a:spcAft>
                <a:spcPts val="0"/>
              </a:spcAft>
              <a:buClr>
                <a:srgbClr val="505A5F"/>
              </a:buClr>
              <a:buFont typeface="Arial" panose="020B0604020202020204" pitchFamily="34" charset="0"/>
              <a:buChar char="•"/>
              <a:defRPr sz="1255"/>
            </a:lvl3pPr>
            <a:lvl4pPr marL="407306" indent="-128527">
              <a:buClr>
                <a:srgbClr val="505A5F"/>
              </a:buClr>
              <a:buFont typeface="Calibri" panose="020F0502020204030204" pitchFamily="34" charset="0"/>
              <a:buChar char="­"/>
              <a:tabLst>
                <a:tab pos="407306" algn="l"/>
              </a:tabLst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71715" y="1160463"/>
            <a:ext cx="2748252" cy="5472985"/>
          </a:xfrm>
          <a:prstGeom prst="roundRect">
            <a:avLst>
              <a:gd name="adj" fmla="val 1379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3793E6D-BDD0-6DF7-6987-862B5875D8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586" y="1160463"/>
            <a:ext cx="2688167" cy="5473213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553798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&amp;2 + 1 IMAGE 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0484" y="234405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91252" y="1628775"/>
            <a:ext cx="5774469" cy="500467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  <a:lvl2pPr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2pPr>
            <a:lvl3pPr marL="208179" indent="-135770">
              <a:spcAft>
                <a:spcPts val="0"/>
              </a:spcAft>
              <a:buClr>
                <a:srgbClr val="505A5F"/>
              </a:buClr>
              <a:buFont typeface="Arial" panose="020B0604020202020204" pitchFamily="34" charset="0"/>
              <a:buChar char="•"/>
              <a:defRPr sz="1255"/>
            </a:lvl3pPr>
            <a:lvl4pPr marL="407306" indent="-128527">
              <a:buClr>
                <a:srgbClr val="505A5F"/>
              </a:buClr>
              <a:buFont typeface="Calibri" panose="020F0502020204030204" pitchFamily="34" charset="0"/>
              <a:buChar char="­"/>
              <a:tabLst>
                <a:tab pos="407306" algn="l"/>
              </a:tabLst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49984" y="1628775"/>
            <a:ext cx="2769985" cy="5004671"/>
          </a:xfrm>
          <a:prstGeom prst="roundRect">
            <a:avLst>
              <a:gd name="adj" fmla="val 1379"/>
            </a:avLst>
          </a:prstGeom>
        </p:spPr>
        <p:txBody>
          <a:bodyPr/>
          <a:lstStyle>
            <a:lvl1pPr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11521994-02D7-2B3E-15C8-F77E19E3F4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586" y="1628775"/>
            <a:ext cx="2688167" cy="500490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407324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2 + 1 IMAGE 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6191252" y="1160235"/>
            <a:ext cx="5774469" cy="5473213"/>
          </a:xfrm>
        </p:spPr>
        <p:txBody>
          <a:bodyPr/>
          <a:lstStyle>
            <a:lvl1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1100">
                <a:latin typeface="+mn-lt"/>
              </a:defRPr>
            </a:lvl1pPr>
            <a:lvl2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Tx/>
              <a:buSzTx/>
              <a:buFont typeface="Arial" panose="020B0604020202020204" pitchFamily="34" charset="0"/>
              <a:buChar char="​"/>
              <a:tabLst/>
              <a:defRPr sz="1255"/>
            </a:lvl2pPr>
            <a:lvl3pPr marL="202750" marR="0" indent="-101373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Arial" panose="020B0604020202020204" pitchFamily="34" charset="0"/>
              <a:buChar char="•"/>
              <a:tabLst/>
              <a:defRPr sz="1255"/>
            </a:lvl3pPr>
            <a:lvl4pPr marL="410928" marR="0" indent="-104995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Calibri" panose="020F0502020204030204" pitchFamily="34" charset="0"/>
              <a:buChar char="­"/>
              <a:tabLst/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49984" y="1160463"/>
            <a:ext cx="2769985" cy="5472985"/>
          </a:xfrm>
          <a:prstGeom prst="roundRect">
            <a:avLst>
              <a:gd name="adj" fmla="val 1639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989" y="236198"/>
            <a:ext cx="11471521" cy="443521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98B4AC27-4AB4-9F6F-A08D-2FDDEE2C1A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586" y="1160463"/>
            <a:ext cx="2688167" cy="5473213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24829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+ 2 TEXT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010" y="241062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4" y="1160463"/>
            <a:ext cx="5566832" cy="5472985"/>
          </a:xfrm>
        </p:spPr>
        <p:txBody>
          <a:bodyPr/>
          <a:lstStyle>
            <a:lvl1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1100">
                <a:latin typeface="+mn-lt"/>
              </a:defRPr>
            </a:lvl1pPr>
            <a:lvl2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Tx/>
              <a:buSzTx/>
              <a:buFont typeface="Arial" panose="020B0604020202020204" pitchFamily="34" charset="0"/>
              <a:buChar char="​"/>
              <a:tabLst/>
              <a:defRPr sz="1255"/>
            </a:lvl2pPr>
            <a:lvl3pPr marL="202750" marR="0" indent="-101373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Arial" panose="020B0604020202020204" pitchFamily="34" charset="0"/>
              <a:buChar char="•"/>
              <a:tabLst/>
              <a:defRPr sz="1255"/>
            </a:lvl3pPr>
            <a:lvl4pPr marL="410928" marR="0" indent="-104995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Calibri" panose="020F0502020204030204" pitchFamily="34" charset="0"/>
              <a:buChar char="­"/>
              <a:tabLst/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3" y="1160463"/>
            <a:ext cx="2894064" cy="5472985"/>
          </a:xfrm>
          <a:prstGeom prst="roundRect">
            <a:avLst>
              <a:gd name="adj" fmla="val 1401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046B9B4F-2E37-EB75-192D-69A6DD5B65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9253" y="1164974"/>
            <a:ext cx="2770713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067598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&amp;2 + 2 TEXT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558" y="241062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5" y="1628776"/>
            <a:ext cx="5566833" cy="5004670"/>
          </a:xfrm>
        </p:spPr>
        <p:txBody>
          <a:bodyPr/>
          <a:lstStyle>
            <a:lvl1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1100">
                <a:latin typeface="+mn-lt"/>
              </a:defRPr>
            </a:lvl1pPr>
            <a:lvl2pPr marL="0" marR="0" indent="0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Tx/>
              <a:buSzTx/>
              <a:buFont typeface="Arial" panose="020B0604020202020204" pitchFamily="34" charset="0"/>
              <a:buChar char="​"/>
              <a:tabLst/>
              <a:defRPr sz="1255"/>
            </a:lvl2pPr>
            <a:lvl3pPr marL="202750" marR="0" indent="-101373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Arial" panose="020B0604020202020204" pitchFamily="34" charset="0"/>
              <a:buChar char="•"/>
              <a:tabLst/>
              <a:defRPr sz="1255"/>
            </a:lvl3pPr>
            <a:lvl4pPr marL="410928" marR="0" indent="-104995" algn="l" defTabSz="914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A5F"/>
              </a:buClr>
              <a:buSzTx/>
              <a:buFont typeface="Calibri" panose="020F0502020204030204" pitchFamily="34" charset="0"/>
              <a:buChar char="­"/>
              <a:tabLst/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4" y="1628776"/>
            <a:ext cx="2893687" cy="5004670"/>
          </a:xfrm>
          <a:prstGeom prst="roundRect">
            <a:avLst>
              <a:gd name="adj" fmla="val 1401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986C885-EC98-DE8C-B704-FEB013FDA3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2930" y="1628766"/>
            <a:ext cx="2767039" cy="500491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384D3E3E-85C3-7128-0F62-0EAFFBFB89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305544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avec coin arrondi 5">
            <a:extLst>
              <a:ext uri="{FF2B5EF4-FFF2-40B4-BE49-F238E27FC236}">
                <a16:creationId xmlns:a16="http://schemas.microsoft.com/office/drawing/2014/main" id="{F3FD1B87-7E2B-774C-2934-1EFF8163381B}"/>
              </a:ext>
            </a:extLst>
          </p:cNvPr>
          <p:cNvSpPr/>
          <p:nvPr userDrawn="1"/>
        </p:nvSpPr>
        <p:spPr>
          <a:xfrm flipH="1">
            <a:off x="623888" y="3543299"/>
            <a:ext cx="11568112" cy="3314700"/>
          </a:xfrm>
          <a:prstGeom prst="round1Rect">
            <a:avLst>
              <a:gd name="adj" fmla="val 0"/>
            </a:avLst>
          </a:prstGeom>
          <a:solidFill>
            <a:srgbClr val="FFE8E3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rgbClr val="B4C3CD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1C0DD716-F721-3011-021A-7721C5B16392}"/>
              </a:ext>
            </a:extLst>
          </p:cNvPr>
          <p:cNvSpPr/>
          <p:nvPr userDrawn="1"/>
        </p:nvSpPr>
        <p:spPr>
          <a:xfrm>
            <a:off x="1109309" y="1612900"/>
            <a:ext cx="10431535" cy="4864516"/>
          </a:xfrm>
          <a:prstGeom prst="roundRect">
            <a:avLst>
              <a:gd name="adj" fmla="val 60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kern="0" dirty="0">
              <a:solidFill>
                <a:prstClr val="white"/>
              </a:solidFill>
              <a:latin typeface="Elior"/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B695FDE7-827C-A9BF-7B09-8130F150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517" y="1840438"/>
            <a:ext cx="9449117" cy="440943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MS Gothic" panose="020B0609070205080204" pitchFamily="49" charset="-128"/>
              <a:buChar char="›"/>
              <a:defRPr sz="1800" b="0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chemeClr val="accent3"/>
              </a:buClr>
              <a:buFont typeface="MS Gothic" panose="020B0609070205080204" pitchFamily="49" charset="-128"/>
              <a:buChar char="›"/>
              <a:defRPr sz="1800" b="0" i="0">
                <a:solidFill>
                  <a:schemeClr val="accent5"/>
                </a:solidFill>
                <a:latin typeface="Arial" panose="020B0604020202020204" pitchFamily="34" charset="0"/>
              </a:defRPr>
            </a:lvl2pPr>
            <a:lvl3pPr marL="1143000" indent="-228600">
              <a:buClr>
                <a:schemeClr val="accent3"/>
              </a:buClr>
              <a:buFont typeface="MS Gothic" panose="020B0609070205080204" pitchFamily="49" charset="-128"/>
              <a:buChar char="›"/>
              <a:defRPr sz="1800" b="0" i="0">
                <a:solidFill>
                  <a:schemeClr val="accent5"/>
                </a:solidFill>
                <a:latin typeface="Arial" panose="020B0604020202020204" pitchFamily="34" charset="0"/>
              </a:defRPr>
            </a:lvl3pPr>
            <a:lvl4pPr marL="1600200" indent="-228600">
              <a:buClr>
                <a:schemeClr val="accent3"/>
              </a:buClr>
              <a:buFont typeface="MS Gothic" panose="020B0609070205080204" pitchFamily="49" charset="-128"/>
              <a:buChar char="›"/>
              <a:defRPr sz="1800" b="0" i="0">
                <a:solidFill>
                  <a:schemeClr val="accent5"/>
                </a:solidFill>
                <a:latin typeface="Arial" panose="020B0604020202020204" pitchFamily="34" charset="0"/>
              </a:defRPr>
            </a:lvl4pPr>
            <a:lvl5pPr marL="2057400" indent="-228600">
              <a:buClr>
                <a:schemeClr val="accent3"/>
              </a:buClr>
              <a:buFont typeface="MS Gothic" panose="020B0609070205080204" pitchFamily="49" charset="-128"/>
              <a:buChar char="›"/>
              <a:defRPr sz="1800" b="0" i="0">
                <a:solidFill>
                  <a:schemeClr val="accent5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22" name="Graphic 4">
            <a:extLst>
              <a:ext uri="{FF2B5EF4-FFF2-40B4-BE49-F238E27FC236}">
                <a16:creationId xmlns:a16="http://schemas.microsoft.com/office/drawing/2014/main" id="{7C31AF9C-994E-0286-EFAB-EBEA6FB1FB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2272" y="4289727"/>
            <a:ext cx="238779" cy="238779"/>
          </a:xfrm>
          <a:prstGeom prst="rect">
            <a:avLst/>
          </a:prstGeom>
        </p:spPr>
      </p:pic>
      <p:pic>
        <p:nvPicPr>
          <p:cNvPr id="2" name="Image 1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A3DC4D5C-278C-EE04-12A1-1A8677D37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65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1&amp;2 + 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558" y="241062"/>
            <a:ext cx="11471276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0925BF17-AA29-E180-C2E3-975F0604B9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1" y="1628776"/>
            <a:ext cx="3584080" cy="500538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113225D0-4B6E-4209-0771-F153D05B81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033" y="1628776"/>
            <a:ext cx="3584080" cy="500538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8CB4B4DE-7A62-EB5A-7EA2-5F5AB1A5D1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1169" y="1628776"/>
            <a:ext cx="3584080" cy="500538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89F32348-C88F-D6A8-53D6-B937D2C2B8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753038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2 + 2 TEXT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5" y="1160463"/>
            <a:ext cx="5566833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4" y="1160463"/>
            <a:ext cx="2893687" cy="5472985"/>
          </a:xfrm>
          <a:prstGeom prst="roundRect">
            <a:avLst>
              <a:gd name="adj" fmla="val 1511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987" y="236198"/>
            <a:ext cx="11470919" cy="443521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7BB8653-6C3D-03FB-B782-08BF878805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6187" y="1160463"/>
            <a:ext cx="2753781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9667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+ 1 IMAGE 3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251" y="240706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7" y="1160463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9072034" y="1160463"/>
            <a:ext cx="274849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54095" y="1160463"/>
            <a:ext cx="2765872" cy="5472985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A2C765D7-35D7-5DB2-130D-49F94ECA0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3952" y="1160691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638980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1 +3 col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251" y="240706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71471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81F27C04-FA89-80F5-DE49-911EB82168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033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65BCDB20-3423-2F5B-96B1-442C7DD147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1169" y="1160464"/>
            <a:ext cx="3584080" cy="5473700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8130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&amp;2 + 1 IMAGE 3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800" y="236395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lang="fr-FR" sz="2400" b="0" kern="1200" cap="none" baseline="0" dirty="0">
                <a:solidFill>
                  <a:schemeClr val="accent1"/>
                </a:solidFill>
                <a:latin typeface="Poppins ExtraBold" panose="00000900000000000000" pitchFamily="2" charset="0"/>
                <a:ea typeface="+mj-ea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05114" y="1628775"/>
            <a:ext cx="2695639" cy="5004669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6191253" y="1628775"/>
            <a:ext cx="2688167" cy="5004669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54095" y="1628775"/>
            <a:ext cx="2765872" cy="5004669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D91F2AB3-0CD0-734E-581E-0CE0307CF3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2033" y="1630926"/>
            <a:ext cx="2746931" cy="5004909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D1333C84-2D95-B9BB-69FB-22DB2EE7E8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2081020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2 + 1 IMAGE 3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7" y="1160463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9072034" y="1160463"/>
            <a:ext cx="274849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354095" y="1160463"/>
            <a:ext cx="2765872" cy="5472985"/>
          </a:xfrm>
          <a:prstGeom prst="roundRect">
            <a:avLst>
              <a:gd name="adj" fmla="val 1416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747" y="238382"/>
            <a:ext cx="11469712" cy="442543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23F5F1C3-F25C-88AC-9E1F-E6F0428108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3952" y="1160691"/>
            <a:ext cx="2688165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466009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+ 3 TEXTES 1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49252" y="238353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49379" y="1160463"/>
            <a:ext cx="2770588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3312586" y="1164974"/>
            <a:ext cx="2688167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7" y="1160463"/>
            <a:ext cx="2893683" cy="5472985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6D2970A5-D31F-EF00-E048-EB89896634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9690" y="1164974"/>
            <a:ext cx="2659729" cy="5472985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63391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&amp;2 + 3 TEXTES 1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369800" y="238353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4" y="1628775"/>
            <a:ext cx="2893687" cy="5009186"/>
          </a:xfrm>
          <a:prstGeom prst="roundRect">
            <a:avLst>
              <a:gd name="adj" fmla="val 1153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977F5A68-0F65-B49A-DE2E-4B2B1F622D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379" y="1624119"/>
            <a:ext cx="2770588" cy="501385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BD365556-CA8A-AECA-EF5F-28466B767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586" y="1628630"/>
            <a:ext cx="2688167" cy="501385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2A92741E-B07C-F250-4B5D-F08EB5B97C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9690" y="1628630"/>
            <a:ext cx="2659729" cy="5013851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B70B62F-881A-3067-D225-81800FC861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625238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2 + 3 TEXTES 1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6"/>
          </p:nvPr>
        </p:nvSpPr>
        <p:spPr>
          <a:xfrm>
            <a:off x="9072035" y="1160463"/>
            <a:ext cx="2893685" cy="5479437"/>
          </a:xfrm>
          <a:prstGeom prst="roundRect">
            <a:avLst>
              <a:gd name="adj" fmla="val 1416"/>
            </a:avLst>
          </a:prstGeo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7" hasCustomPrompt="1"/>
          </p:nvPr>
        </p:nvSpPr>
        <p:spPr>
          <a:xfrm>
            <a:off x="349747" y="236567"/>
            <a:ext cx="11469712" cy="442543"/>
          </a:xfrm>
        </p:spPr>
        <p:txBody>
          <a:bodyPr/>
          <a:lstStyle>
            <a:lvl1pPr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08490859-649C-AC8D-FC11-64FB18948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379" y="1154011"/>
            <a:ext cx="2770588" cy="547943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8416AA67-7AEB-6BA5-6592-1B60C35E86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586" y="1158522"/>
            <a:ext cx="2688167" cy="547943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784907EF-8BDF-17ED-C0E4-FFD6523A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9690" y="1158522"/>
            <a:ext cx="2659729" cy="5479437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760577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+ 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49256" y="1160464"/>
            <a:ext cx="2770713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3312586" y="1160696"/>
            <a:ext cx="2688167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5"/>
          </p:nvPr>
        </p:nvSpPr>
        <p:spPr>
          <a:xfrm>
            <a:off x="9072035" y="1160464"/>
            <a:ext cx="2748492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itre 4"/>
          <p:cNvSpPr>
            <a:spLocks noGrp="1"/>
          </p:cNvSpPr>
          <p:nvPr>
            <p:ph type="title" hasCustomPrompt="1"/>
          </p:nvPr>
        </p:nvSpPr>
        <p:spPr>
          <a:xfrm>
            <a:off x="349252" y="236538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4A76009E-3D36-D0C1-B78D-5B6D68740A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1160696"/>
            <a:ext cx="2688167" cy="5472984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3623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4 Slide Titre/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FF63D-BB30-41BF-853B-2B4E0699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5DF5-07FC-4219-8DC4-F45C54736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D52FD-1359-C33D-0A4F-ED0C6D444765}"/>
              </a:ext>
            </a:extLst>
          </p:cNvPr>
          <p:cNvSpPr/>
          <p:nvPr userDrawn="1"/>
        </p:nvSpPr>
        <p:spPr>
          <a:xfrm>
            <a:off x="623888" y="3543299"/>
            <a:ext cx="11568112" cy="3314700"/>
          </a:xfrm>
          <a:prstGeom prst="rect">
            <a:avLst/>
          </a:prstGeom>
          <a:solidFill>
            <a:srgbClr val="FFE8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" name="Rectangle : coins arrondis 95">
            <a:extLst>
              <a:ext uri="{FF2B5EF4-FFF2-40B4-BE49-F238E27FC236}">
                <a16:creationId xmlns:a16="http://schemas.microsoft.com/office/drawing/2014/main" id="{8CEC6507-C371-465C-7509-C229CC72DB8C}"/>
              </a:ext>
            </a:extLst>
          </p:cNvPr>
          <p:cNvSpPr/>
          <p:nvPr userDrawn="1"/>
        </p:nvSpPr>
        <p:spPr>
          <a:xfrm>
            <a:off x="6418881" y="3455233"/>
            <a:ext cx="1893140" cy="1273862"/>
          </a:xfrm>
          <a:prstGeom prst="homePlate">
            <a:avLst>
              <a:gd name="adj" fmla="val 12093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8" name="Rectangle : coins arrondis 95">
            <a:extLst>
              <a:ext uri="{FF2B5EF4-FFF2-40B4-BE49-F238E27FC236}">
                <a16:creationId xmlns:a16="http://schemas.microsoft.com/office/drawing/2014/main" id="{BF739304-20DB-22BC-5E02-B51DFD75FF38}"/>
              </a:ext>
            </a:extLst>
          </p:cNvPr>
          <p:cNvSpPr/>
          <p:nvPr userDrawn="1"/>
        </p:nvSpPr>
        <p:spPr>
          <a:xfrm>
            <a:off x="2582748" y="3453107"/>
            <a:ext cx="1893140" cy="1273862"/>
          </a:xfrm>
          <a:prstGeom prst="homePlate">
            <a:avLst>
              <a:gd name="adj" fmla="val 12093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22855F93-6352-7E93-B88F-7C316B75EC60}"/>
              </a:ext>
            </a:extLst>
          </p:cNvPr>
          <p:cNvSpPr/>
          <p:nvPr userDrawn="1"/>
        </p:nvSpPr>
        <p:spPr>
          <a:xfrm>
            <a:off x="940626" y="2380337"/>
            <a:ext cx="3328611" cy="3710745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506724A4-9D21-3DB0-9317-FC25A37EED94}"/>
              </a:ext>
            </a:extLst>
          </p:cNvPr>
          <p:cNvSpPr/>
          <p:nvPr userDrawn="1"/>
        </p:nvSpPr>
        <p:spPr>
          <a:xfrm>
            <a:off x="4503762" y="2345167"/>
            <a:ext cx="3610737" cy="3710745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29E935D7-E3C2-75B2-A96B-992FA86FB4CD}"/>
              </a:ext>
            </a:extLst>
          </p:cNvPr>
          <p:cNvSpPr/>
          <p:nvPr userDrawn="1"/>
        </p:nvSpPr>
        <p:spPr>
          <a:xfrm>
            <a:off x="8349024" y="2345167"/>
            <a:ext cx="3484389" cy="3710745"/>
          </a:xfrm>
          <a:prstGeom prst="roundRect">
            <a:avLst>
              <a:gd name="adj" fmla="val 43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b="0" i="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E2767280-3835-B60A-F7C9-D7504875E8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7874" y="3171862"/>
            <a:ext cx="2492375" cy="50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 b="1">
                <a:solidFill>
                  <a:schemeClr val="tx2"/>
                </a:solidFill>
                <a:latin typeface="+mn-lt"/>
              </a:defRPr>
            </a:lvl2pPr>
            <a:lvl3pPr>
              <a:defRPr sz="1300" b="1">
                <a:solidFill>
                  <a:schemeClr val="tx2"/>
                </a:solidFill>
                <a:latin typeface="+mn-lt"/>
              </a:defRPr>
            </a:lvl3pPr>
            <a:lvl4pPr>
              <a:defRPr sz="1300" b="1">
                <a:solidFill>
                  <a:schemeClr val="tx2"/>
                </a:solidFill>
                <a:latin typeface="+mn-lt"/>
              </a:defRPr>
            </a:lvl4pPr>
            <a:lvl5pPr>
              <a:defRPr sz="13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Espace réservé du texte 27">
            <a:extLst>
              <a:ext uri="{FF2B5EF4-FFF2-40B4-BE49-F238E27FC236}">
                <a16:creationId xmlns:a16="http://schemas.microsoft.com/office/drawing/2014/main" id="{47D03563-4709-2903-79AB-8B7B035404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9286" y="3171862"/>
            <a:ext cx="2492375" cy="50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 b="1">
                <a:solidFill>
                  <a:schemeClr val="tx2"/>
                </a:solidFill>
                <a:latin typeface="+mn-lt"/>
              </a:defRPr>
            </a:lvl2pPr>
            <a:lvl3pPr>
              <a:defRPr sz="1300" b="1">
                <a:solidFill>
                  <a:schemeClr val="tx2"/>
                </a:solidFill>
                <a:latin typeface="+mn-lt"/>
              </a:defRPr>
            </a:lvl3pPr>
            <a:lvl4pPr>
              <a:defRPr sz="1300" b="1">
                <a:solidFill>
                  <a:schemeClr val="tx2"/>
                </a:solidFill>
                <a:latin typeface="+mn-lt"/>
              </a:defRPr>
            </a:lvl4pPr>
            <a:lvl5pPr>
              <a:defRPr sz="13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4" name="Espace réservé du texte 27">
            <a:extLst>
              <a:ext uri="{FF2B5EF4-FFF2-40B4-BE49-F238E27FC236}">
                <a16:creationId xmlns:a16="http://schemas.microsoft.com/office/drawing/2014/main" id="{3D61C241-E068-192D-4880-0092881997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45030" y="3171862"/>
            <a:ext cx="2492375" cy="508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 b="1">
                <a:solidFill>
                  <a:schemeClr val="tx2"/>
                </a:solidFill>
                <a:latin typeface="+mn-lt"/>
              </a:defRPr>
            </a:lvl2pPr>
            <a:lvl3pPr>
              <a:defRPr sz="1300" b="1">
                <a:solidFill>
                  <a:schemeClr val="tx2"/>
                </a:solidFill>
                <a:latin typeface="+mn-lt"/>
              </a:defRPr>
            </a:lvl3pPr>
            <a:lvl4pPr>
              <a:defRPr sz="1300" b="1">
                <a:solidFill>
                  <a:schemeClr val="tx2"/>
                </a:solidFill>
                <a:latin typeface="+mn-lt"/>
              </a:defRPr>
            </a:lvl4pPr>
            <a:lvl5pPr>
              <a:defRPr sz="13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5" name="Espace réservé du texte 31">
            <a:extLst>
              <a:ext uri="{FF2B5EF4-FFF2-40B4-BE49-F238E27FC236}">
                <a16:creationId xmlns:a16="http://schemas.microsoft.com/office/drawing/2014/main" id="{CA43A4ED-B245-D97D-23F1-795F70D86F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7873" y="4162111"/>
            <a:ext cx="2492375" cy="163762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307674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31">
            <a:extLst>
              <a:ext uri="{FF2B5EF4-FFF2-40B4-BE49-F238E27FC236}">
                <a16:creationId xmlns:a16="http://schemas.microsoft.com/office/drawing/2014/main" id="{72151EB4-2117-381A-D91E-7479CF6154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5122" y="4162111"/>
            <a:ext cx="2492375" cy="163762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307674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31">
            <a:extLst>
              <a:ext uri="{FF2B5EF4-FFF2-40B4-BE49-F238E27FC236}">
                <a16:creationId xmlns:a16="http://schemas.microsoft.com/office/drawing/2014/main" id="{960F0367-5DD7-9803-3415-5594B816E9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45030" y="4162111"/>
            <a:ext cx="2492375" cy="163762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307674"/>
              </a:buClr>
              <a:buFont typeface="MS Gothic" panose="020B0609070205080204" pitchFamily="49" charset="-128"/>
              <a:buChar char="›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  <a:lvl2pPr>
              <a:defRPr sz="1300">
                <a:solidFill>
                  <a:schemeClr val="tx2"/>
                </a:solidFill>
              </a:defRPr>
            </a:lvl2pPr>
            <a:lvl3pPr>
              <a:defRPr sz="1300">
                <a:solidFill>
                  <a:schemeClr val="tx2"/>
                </a:solidFill>
              </a:defRPr>
            </a:lvl3pPr>
            <a:lvl4pPr>
              <a:defRPr sz="1300">
                <a:solidFill>
                  <a:schemeClr val="tx2"/>
                </a:solidFill>
              </a:defRPr>
            </a:lvl4pPr>
            <a:lvl5pPr>
              <a:defRPr sz="13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17FE6BC-0899-BA80-EA0A-8D863268DCEE}"/>
              </a:ext>
            </a:extLst>
          </p:cNvPr>
          <p:cNvSpPr/>
          <p:nvPr userDrawn="1"/>
        </p:nvSpPr>
        <p:spPr>
          <a:xfrm>
            <a:off x="9667622" y="2047216"/>
            <a:ext cx="838535" cy="838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latin typeface="Montserrat" panose="00000500000000000000" pitchFamily="2" charset="0"/>
            </a:endParaRPr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id="{4C9874A9-2DB2-D676-E07D-48D2E0DEF76F}"/>
              </a:ext>
            </a:extLst>
          </p:cNvPr>
          <p:cNvSpPr/>
          <p:nvPr userDrawn="1"/>
        </p:nvSpPr>
        <p:spPr>
          <a:xfrm>
            <a:off x="9784594" y="2164189"/>
            <a:ext cx="604590" cy="604589"/>
          </a:xfrm>
          <a:prstGeom prst="ellipse">
            <a:avLst/>
          </a:prstGeom>
          <a:solidFill>
            <a:srgbClr val="F9F9F9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39700" sx="102000" sy="102000" algn="ctr" rotWithShape="0">
              <a:prstClr val="black">
                <a:alpha val="2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innerShdw blurRad="1397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Montserrat ExtraBold" panose="00000900000000000000" pitchFamily="2" charset="0"/>
              </a:rPr>
              <a:t>3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0405488-EDB6-D58A-4337-D81332DBB819}"/>
              </a:ext>
            </a:extLst>
          </p:cNvPr>
          <p:cNvSpPr/>
          <p:nvPr userDrawn="1"/>
        </p:nvSpPr>
        <p:spPr>
          <a:xfrm>
            <a:off x="5878039" y="2047216"/>
            <a:ext cx="838535" cy="838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latin typeface="Montserrat" panose="00000500000000000000" pitchFamily="2" charset="0"/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0FF2DE6A-A993-128D-BD94-FF6A02104B40}"/>
              </a:ext>
            </a:extLst>
          </p:cNvPr>
          <p:cNvSpPr/>
          <p:nvPr userDrawn="1"/>
        </p:nvSpPr>
        <p:spPr>
          <a:xfrm>
            <a:off x="5995011" y="2164189"/>
            <a:ext cx="604590" cy="604589"/>
          </a:xfrm>
          <a:prstGeom prst="ellipse">
            <a:avLst/>
          </a:prstGeom>
          <a:solidFill>
            <a:srgbClr val="F9F9F9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39700" sx="102000" sy="102000" algn="ctr" rotWithShape="0">
              <a:prstClr val="black">
                <a:alpha val="2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innerShdw blurRad="1397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Montserrat ExtraBold" panose="00000900000000000000" pitchFamily="2" charset="0"/>
              </a:rPr>
              <a:t>2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0FA1101-8552-9DCA-1343-B5B8B76BB3E3}"/>
              </a:ext>
            </a:extLst>
          </p:cNvPr>
          <p:cNvSpPr/>
          <p:nvPr userDrawn="1"/>
        </p:nvSpPr>
        <p:spPr>
          <a:xfrm>
            <a:off x="2194784" y="2047216"/>
            <a:ext cx="838535" cy="8385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latin typeface="Montserrat" panose="00000500000000000000" pitchFamily="2" charset="0"/>
            </a:endParaRPr>
          </a:p>
        </p:txBody>
      </p:sp>
      <p:sp>
        <p:nvSpPr>
          <p:cNvPr id="33" name="Oval 25">
            <a:extLst>
              <a:ext uri="{FF2B5EF4-FFF2-40B4-BE49-F238E27FC236}">
                <a16:creationId xmlns:a16="http://schemas.microsoft.com/office/drawing/2014/main" id="{026FE473-61A0-E37B-C3CD-A49520A11119}"/>
              </a:ext>
            </a:extLst>
          </p:cNvPr>
          <p:cNvSpPr/>
          <p:nvPr userDrawn="1"/>
        </p:nvSpPr>
        <p:spPr>
          <a:xfrm>
            <a:off x="2311756" y="2164189"/>
            <a:ext cx="604590" cy="604589"/>
          </a:xfrm>
          <a:prstGeom prst="ellipse">
            <a:avLst/>
          </a:prstGeom>
          <a:solidFill>
            <a:srgbClr val="F9F9F9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39700" sx="102000" sy="102000" algn="ctr" rotWithShape="0">
              <a:prstClr val="black">
                <a:alpha val="28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innerShdw blurRad="1397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Montserrat ExtraBold" panose="00000900000000000000" pitchFamily="2" charset="0"/>
              </a:rPr>
              <a:t>1</a:t>
            </a:r>
          </a:p>
        </p:txBody>
      </p:sp>
      <p:pic>
        <p:nvPicPr>
          <p:cNvPr id="3" name="Image 2" descr="Une image contenant Graphique, clipart, Police, graphisme&#10;&#10;Le contenu généré par l’IA peut être incorrect.">
            <a:extLst>
              <a:ext uri="{FF2B5EF4-FFF2-40B4-BE49-F238E27FC236}">
                <a16:creationId xmlns:a16="http://schemas.microsoft.com/office/drawing/2014/main" id="{A6F93C8D-FCB3-FB80-3E1A-62AE00EA2C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6904" y="221594"/>
            <a:ext cx="332586" cy="3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539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&amp;2 + 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4"/>
          <p:cNvSpPr>
            <a:spLocks noGrp="1"/>
          </p:cNvSpPr>
          <p:nvPr>
            <p:ph type="title" hasCustomPrompt="1"/>
          </p:nvPr>
        </p:nvSpPr>
        <p:spPr>
          <a:xfrm>
            <a:off x="369800" y="236538"/>
            <a:ext cx="11469712" cy="44352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fr-FR"/>
              <a:t>MODIFIEZ TITRE 1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699FE3C9-ADFF-33C6-4F33-4854130E8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6" y="1628776"/>
            <a:ext cx="2770713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D64DEA14-299F-B6DF-EACC-548057AC16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586" y="1629008"/>
            <a:ext cx="2688167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73B5A6DE-2FC3-1E73-E500-A3506F1641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72035" y="1628776"/>
            <a:ext cx="2748492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F180D826-122C-F69E-B960-FC04BCE0B2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2" y="1629008"/>
            <a:ext cx="2688167" cy="5004672"/>
          </a:xfrm>
        </p:spPr>
        <p:txBody>
          <a:bodyPr/>
          <a:lstStyle>
            <a:lvl1pPr>
              <a:defRPr sz="1100">
                <a:latin typeface="+mn-lt"/>
              </a:defRPr>
            </a:lvl1pPr>
            <a:lvl2pPr>
              <a:defRPr sz="1255"/>
            </a:lvl2pPr>
            <a:lvl3pPr>
              <a:defRPr sz="1255"/>
            </a:lvl3pPr>
            <a:lvl4pPr>
              <a:defRPr sz="1255"/>
            </a:lvl4pPr>
            <a:lvl5pPr>
              <a:defRPr sz="1255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C5DA9D8-AB37-7714-F917-2DD4A073B2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239" y="725280"/>
            <a:ext cx="11471521" cy="443521"/>
          </a:xfrm>
        </p:spPr>
        <p:txBody>
          <a:bodyPr/>
          <a:lstStyle>
            <a:lvl1pPr>
              <a:spcBef>
                <a:spcPts val="0"/>
              </a:spcBef>
              <a:buNone/>
              <a:defRPr lang="fr-FR" sz="2000" b="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Modifiez titre 2</a:t>
            </a:r>
          </a:p>
        </p:txBody>
      </p:sp>
    </p:spTree>
    <p:extLst>
      <p:ext uri="{BB962C8B-B14F-4D97-AF65-F5344CB8AC3E}">
        <p14:creationId xmlns:p14="http://schemas.microsoft.com/office/powerpoint/2010/main" val="29389723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AC73B-0732-4964-AAED-EC3CA260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2A0946-966A-471D-83A4-C6AB036A2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26D4D3-2912-446C-835E-8F822866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5E72-811D-48CC-8182-E6AFF596058A}" type="datetimeFigureOut">
              <a:rPr lang="fr-FR" smtClean="0"/>
              <a:t>13/02/2026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C09B54-44E3-4C29-BF3D-68FDA1F50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08F81F-FC43-412A-9AAB-D0A1B8BC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9518-FC1D-4BB1-88AC-A833B56BD1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13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43E3AD-4365-4AEA-818D-B08F00419BCC}"/>
              </a:ext>
            </a:extLst>
          </p:cNvPr>
          <p:cNvCxnSpPr>
            <a:cxnSpLocks/>
          </p:cNvCxnSpPr>
          <p:nvPr userDrawn="1"/>
        </p:nvCxnSpPr>
        <p:spPr>
          <a:xfrm>
            <a:off x="138547" y="6273800"/>
            <a:ext cx="3477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8;p17">
            <a:extLst>
              <a:ext uri="{FF2B5EF4-FFF2-40B4-BE49-F238E27FC236}">
                <a16:creationId xmlns:a16="http://schemas.microsoft.com/office/drawing/2014/main" id="{858650C4-C5ED-4186-8398-F91DA465E37E}"/>
              </a:ext>
            </a:extLst>
          </p:cNvPr>
          <p:cNvSpPr txBox="1">
            <a:spLocks/>
          </p:cNvSpPr>
          <p:nvPr userDrawn="1"/>
        </p:nvSpPr>
        <p:spPr>
          <a:xfrm>
            <a:off x="214391" y="6477416"/>
            <a:ext cx="196056" cy="1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fr-F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ctr"/>
            <a:fld id="{00000000-1234-1234-1234-123412341234}" type="slidenum">
              <a:rPr lang="fr-FR" sz="1050" b="1" i="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050" b="1" i="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5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53" r:id="rId2"/>
    <p:sldLayoutId id="2147483712" r:id="rId3"/>
    <p:sldLayoutId id="2147483656" r:id="rId4"/>
    <p:sldLayoutId id="2147483714" r:id="rId5"/>
    <p:sldLayoutId id="2147483715" r:id="rId6"/>
    <p:sldLayoutId id="2147483693" r:id="rId7"/>
    <p:sldLayoutId id="2147483703" r:id="rId8"/>
    <p:sldLayoutId id="2147483697" r:id="rId9"/>
    <p:sldLayoutId id="2147483716" r:id="rId10"/>
    <p:sldLayoutId id="2147483695" r:id="rId11"/>
    <p:sldLayoutId id="2147483717" r:id="rId12"/>
    <p:sldLayoutId id="2147483696" r:id="rId13"/>
    <p:sldLayoutId id="2147483718" r:id="rId14"/>
    <p:sldLayoutId id="2147483704" r:id="rId15"/>
    <p:sldLayoutId id="2147483719" r:id="rId16"/>
    <p:sldLayoutId id="2147483705" r:id="rId17"/>
    <p:sldLayoutId id="2147483720" r:id="rId18"/>
    <p:sldLayoutId id="2147483706" r:id="rId19"/>
    <p:sldLayoutId id="2147483721" r:id="rId20"/>
    <p:sldLayoutId id="2147483713" r:id="rId21"/>
    <p:sldLayoutId id="2147483722" r:id="rId22"/>
    <p:sldLayoutId id="2147483707" r:id="rId23"/>
    <p:sldLayoutId id="2147483708" r:id="rId24"/>
    <p:sldLayoutId id="2147483709" r:id="rId25"/>
    <p:sldLayoutId id="2147483657" r:id="rId26"/>
    <p:sldLayoutId id="2147483668" r:id="rId27"/>
    <p:sldLayoutId id="2147483667" r:id="rId28"/>
    <p:sldLayoutId id="2147483698" r:id="rId29"/>
    <p:sldLayoutId id="2147483664" r:id="rId30"/>
    <p:sldLayoutId id="2147483699" r:id="rId31"/>
    <p:sldLayoutId id="2147483700" r:id="rId32"/>
    <p:sldLayoutId id="2147483702" r:id="rId33"/>
    <p:sldLayoutId id="2147483673" r:id="rId34"/>
    <p:sldLayoutId id="2147483675" r:id="rId35"/>
    <p:sldLayoutId id="2147483679" r:id="rId36"/>
    <p:sldLayoutId id="2147483680" r:id="rId37"/>
    <p:sldLayoutId id="2147483681" r:id="rId38"/>
    <p:sldLayoutId id="2147483690" r:id="rId39"/>
    <p:sldLayoutId id="2147483682" r:id="rId40"/>
    <p:sldLayoutId id="2147483683" r:id="rId41"/>
    <p:sldLayoutId id="2147483684" r:id="rId42"/>
    <p:sldLayoutId id="2147483685" r:id="rId43"/>
    <p:sldLayoutId id="2147483686" r:id="rId44"/>
    <p:sldLayoutId id="2147483687" r:id="rId45"/>
    <p:sldLayoutId id="2147483688" r:id="rId46"/>
    <p:sldLayoutId id="2147483689" r:id="rId47"/>
    <p:sldLayoutId id="2147483691" r:id="rId48"/>
    <p:sldLayoutId id="2147483692" r:id="rId49"/>
    <p:sldLayoutId id="2147483672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0636" y="238512"/>
            <a:ext cx="11471276" cy="44352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9255" y="1160463"/>
            <a:ext cx="11471276" cy="547369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857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</p:sldLayoutIdLst>
  <p:txStyles>
    <p:titleStyle>
      <a:lvl1pPr algn="l" defTabSz="914036" rtl="0" eaLnBrk="1" latinLnBrk="0" hangingPunct="1">
        <a:lnSpc>
          <a:spcPct val="100000"/>
        </a:lnSpc>
        <a:spcBef>
          <a:spcPct val="0"/>
        </a:spcBef>
        <a:buNone/>
        <a:defRPr sz="2400" b="0" kern="1200" cap="none" baseline="0">
          <a:solidFill>
            <a:schemeClr val="accent1"/>
          </a:solidFill>
          <a:latin typeface="Poppins ExtraBold" panose="00000900000000000000" pitchFamily="2" charset="0"/>
          <a:ea typeface="+mj-ea"/>
          <a:cs typeface="Poppins ExtraBold" panose="00000900000000000000" pitchFamily="2" charset="0"/>
        </a:defRPr>
      </a:lvl1pPr>
    </p:titleStyle>
    <p:bodyStyle>
      <a:lvl1pPr marL="0" indent="0" algn="l" defTabSz="91403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100" b="0" kern="1200" cap="none" baseline="0">
          <a:solidFill>
            <a:schemeClr val="tx2"/>
          </a:solidFill>
          <a:latin typeface="+mn-lt"/>
          <a:ea typeface="+mn-ea"/>
          <a:cs typeface="Poppins" panose="00000500000000000000" pitchFamily="2" charset="0"/>
        </a:defRPr>
      </a:lvl1pPr>
      <a:lvl2pPr marL="0" indent="0" algn="l" defTabSz="914036" rtl="0" eaLnBrk="1" latinLnBrk="0" hangingPunct="1">
        <a:lnSpc>
          <a:spcPct val="100000"/>
        </a:lnSpc>
        <a:spcBef>
          <a:spcPts val="0"/>
        </a:spcBef>
        <a:spcAft>
          <a:spcPts val="684"/>
        </a:spcAft>
        <a:buFont typeface="Arial" panose="020B0604020202020204" pitchFamily="34" charset="0"/>
        <a:buChar char="​"/>
        <a:defRPr sz="1141" kern="1200">
          <a:solidFill>
            <a:schemeClr val="tx2"/>
          </a:solidFill>
          <a:latin typeface="Elior Light" panose="02000503020000020004" pitchFamily="50" charset="0"/>
          <a:ea typeface="+mn-ea"/>
          <a:cs typeface="Arial" panose="020B0604020202020204" pitchFamily="34" charset="0"/>
        </a:defRPr>
      </a:lvl2pPr>
      <a:lvl3pPr marL="202750" indent="-101373" algn="l" defTabSz="91403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505A5F"/>
        </a:buClr>
        <a:buFont typeface="Arial" panose="020B0604020202020204" pitchFamily="34" charset="0"/>
        <a:buChar char="•"/>
        <a:defRPr sz="1141" kern="1200">
          <a:solidFill>
            <a:schemeClr val="tx2"/>
          </a:solidFill>
          <a:latin typeface="Elior Light" panose="02000503020000020004" pitchFamily="50" charset="0"/>
          <a:ea typeface="+mn-ea"/>
          <a:cs typeface="Arial" panose="020B0604020202020204" pitchFamily="34" charset="0"/>
        </a:defRPr>
      </a:lvl3pPr>
      <a:lvl4pPr marL="410928" indent="-104995" algn="l" defTabSz="91403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505A5F"/>
        </a:buClr>
        <a:buFont typeface="Calibri" panose="020F0502020204030204" pitchFamily="34" charset="0"/>
        <a:buChar char="­"/>
        <a:defRPr sz="1141" kern="1200">
          <a:solidFill>
            <a:schemeClr val="tx2"/>
          </a:solidFill>
          <a:latin typeface="Elior Light" panose="02000503020000020004" pitchFamily="50" charset="0"/>
          <a:ea typeface="+mn-ea"/>
          <a:cs typeface="Arial" panose="020B0604020202020204" pitchFamily="34" charset="0"/>
        </a:defRPr>
      </a:lvl4pPr>
      <a:lvl5pPr marL="274528" indent="0" algn="l" defTabSz="914036" rtl="0" eaLnBrk="1" latinLnBrk="0" hangingPunct="1">
        <a:lnSpc>
          <a:spcPct val="100000"/>
        </a:lnSpc>
        <a:spcBef>
          <a:spcPts val="0"/>
        </a:spcBef>
        <a:spcAft>
          <a:spcPts val="684"/>
        </a:spcAft>
        <a:buFontTx/>
        <a:buNone/>
        <a:defRPr sz="1255" i="1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3596" indent="-228509" algn="l" defTabSz="9140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09" algn="l" defTabSz="9140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0" indent="-228509" algn="l" defTabSz="9140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650" indent="-228509" algn="l" defTabSz="9140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36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9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5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3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8" algn="l" defTabSz="91403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">
          <p15:clr>
            <a:srgbClr val="F26B43"/>
          </p15:clr>
        </p15:guide>
        <p15:guide id="2" pos="143">
          <p15:clr>
            <a:srgbClr val="F26B43"/>
          </p15:clr>
        </p15:guide>
        <p15:guide id="3" orient="horz" pos="4179">
          <p15:clr>
            <a:srgbClr val="F26B43"/>
          </p15:clr>
        </p15:guide>
        <p15:guide id="4" pos="7537">
          <p15:clr>
            <a:srgbClr val="F26B43"/>
          </p15:clr>
        </p15:guide>
        <p15:guide id="5" pos="220">
          <p15:clr>
            <a:srgbClr val="9FCC3B"/>
          </p15:clr>
        </p15:guide>
        <p15:guide id="7" pos="7447">
          <p15:clr>
            <a:srgbClr val="9FCC3B"/>
          </p15:clr>
        </p15:guide>
        <p15:guide id="8" pos="3840">
          <p15:clr>
            <a:srgbClr val="FBAE40"/>
          </p15:clr>
        </p15:guide>
        <p15:guide id="9" orient="horz" pos="731">
          <p15:clr>
            <a:srgbClr val="9FCC3B"/>
          </p15:clr>
        </p15:guide>
        <p15:guide id="10" orient="horz" pos="3924">
          <p15:clr>
            <a:srgbClr val="9FCC3B"/>
          </p15:clr>
        </p15:guide>
        <p15:guide id="11" pos="3780">
          <p15:clr>
            <a:srgbClr val="FDE53C"/>
          </p15:clr>
        </p15:guide>
        <p15:guide id="12" pos="1965">
          <p15:clr>
            <a:srgbClr val="FDE53C"/>
          </p15:clr>
        </p15:guide>
        <p15:guide id="14" pos="5593">
          <p15:clr>
            <a:srgbClr val="FDE53C"/>
          </p15:clr>
        </p15:guide>
        <p15:guide id="15" pos="5655">
          <p15:clr>
            <a:srgbClr val="FBAE40"/>
          </p15:clr>
        </p15:guide>
        <p15:guide id="16" pos="2025">
          <p15:clr>
            <a:srgbClr val="FBAE40"/>
          </p15:clr>
        </p15:guide>
        <p15:guide id="17" pos="5715">
          <p15:clr>
            <a:srgbClr val="FDE53C"/>
          </p15:clr>
        </p15:guide>
        <p15:guide id="18" pos="2087">
          <p15:clr>
            <a:srgbClr val="FDE53C"/>
          </p15:clr>
        </p15:guide>
        <p15:guide id="19" pos="3900">
          <p15:clr>
            <a:srgbClr val="FDE53C"/>
          </p15:clr>
        </p15:guide>
        <p15:guide id="20" orient="horz" pos="1026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6_43FACA7E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0B024-826C-CFC6-EBB4-939294B9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341"/>
            <a:ext cx="10515600" cy="1754326"/>
          </a:xfrm>
        </p:spPr>
        <p:txBody>
          <a:bodyPr/>
          <a:lstStyle/>
          <a:p>
            <a:r>
              <a:rPr lang="en-US" dirty="0" err="1"/>
              <a:t>Projet</a:t>
            </a:r>
            <a:r>
              <a:rPr lang="en-US" dirty="0"/>
              <a:t> cuisine centrale</a:t>
            </a:r>
            <a:br>
              <a:rPr lang="en-US" dirty="0"/>
            </a:br>
            <a:r>
              <a:rPr lang="en-US" dirty="0"/>
              <a:t>Argenteuil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2B3A39-CC10-B2EE-56EF-F0FE0D97F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963E51-D852-D495-8BF4-3A064F856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Information CSE du 19/02/26</a:t>
            </a:r>
          </a:p>
        </p:txBody>
      </p:sp>
    </p:spTree>
    <p:extLst>
      <p:ext uri="{BB962C8B-B14F-4D97-AF65-F5344CB8AC3E}">
        <p14:creationId xmlns:p14="http://schemas.microsoft.com/office/powerpoint/2010/main" val="102720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utoShape 7">
            <a:extLst>
              <a:ext uri="{FF2B5EF4-FFF2-40B4-BE49-F238E27FC236}">
                <a16:creationId xmlns:a16="http://schemas.microsoft.com/office/drawing/2014/main" id="{0DF27B3D-60BC-5139-1A7C-74B684F7065B}"/>
              </a:ext>
            </a:extLst>
          </p:cNvPr>
          <p:cNvSpPr/>
          <p:nvPr/>
        </p:nvSpPr>
        <p:spPr>
          <a:xfrm flipV="1">
            <a:off x="3270591" y="4863503"/>
            <a:ext cx="0" cy="704813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1573293" y="4863503"/>
            <a:ext cx="0" cy="704813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65463" y="4464455"/>
            <a:ext cx="1547031" cy="1103861"/>
            <a:chOff x="0" y="0"/>
            <a:chExt cx="850094" cy="3675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0094" cy="367553"/>
            </a:xfrm>
            <a:custGeom>
              <a:avLst/>
              <a:gdLst/>
              <a:ahLst/>
              <a:cxnLst/>
              <a:rect l="l" t="t" r="r" b="b"/>
              <a:pathLst>
                <a:path w="850094" h="367553">
                  <a:moveTo>
                    <a:pt x="74487" y="0"/>
                  </a:moveTo>
                  <a:lnTo>
                    <a:pt x="775607" y="0"/>
                  </a:lnTo>
                  <a:cubicBezTo>
                    <a:pt x="795362" y="0"/>
                    <a:pt x="814308" y="7848"/>
                    <a:pt x="828277" y="21817"/>
                  </a:cubicBezTo>
                  <a:cubicBezTo>
                    <a:pt x="842246" y="35786"/>
                    <a:pt x="850094" y="54732"/>
                    <a:pt x="850094" y="74487"/>
                  </a:cubicBezTo>
                  <a:lnTo>
                    <a:pt x="850094" y="293067"/>
                  </a:lnTo>
                  <a:cubicBezTo>
                    <a:pt x="850094" y="312822"/>
                    <a:pt x="842246" y="331768"/>
                    <a:pt x="828277" y="345737"/>
                  </a:cubicBezTo>
                  <a:cubicBezTo>
                    <a:pt x="814308" y="359706"/>
                    <a:pt x="795362" y="367553"/>
                    <a:pt x="775607" y="367553"/>
                  </a:cubicBezTo>
                  <a:lnTo>
                    <a:pt x="74487" y="367553"/>
                  </a:lnTo>
                  <a:cubicBezTo>
                    <a:pt x="54732" y="367553"/>
                    <a:pt x="35786" y="359706"/>
                    <a:pt x="21817" y="345737"/>
                  </a:cubicBezTo>
                  <a:cubicBezTo>
                    <a:pt x="7848" y="331768"/>
                    <a:pt x="0" y="312822"/>
                    <a:pt x="0" y="293067"/>
                  </a:cubicBezTo>
                  <a:lnTo>
                    <a:pt x="0" y="74487"/>
                  </a:lnTo>
                  <a:cubicBezTo>
                    <a:pt x="0" y="54732"/>
                    <a:pt x="7848" y="35786"/>
                    <a:pt x="21817" y="21817"/>
                  </a:cubicBezTo>
                  <a:cubicBezTo>
                    <a:pt x="35786" y="7848"/>
                    <a:pt x="54732" y="0"/>
                    <a:pt x="74487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5A82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50094" cy="377078"/>
            </a:xfrm>
            <a:prstGeom prst="rect">
              <a:avLst/>
            </a:prstGeom>
          </p:spPr>
          <p:txBody>
            <a:bodyPr lIns="22420" tIns="22420" rIns="22420" bIns="22420" rtlCol="0" anchor="ctr"/>
            <a:lstStyle/>
            <a:p>
              <a:pPr marL="0" marR="0" lvl="0" indent="0" algn="ct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785145" y="4463116"/>
            <a:ext cx="1548000" cy="1105200"/>
            <a:chOff x="0" y="0"/>
            <a:chExt cx="772829" cy="31786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772829" cy="317860"/>
            </a:xfrm>
            <a:custGeom>
              <a:avLst/>
              <a:gdLst/>
              <a:ahLst/>
              <a:cxnLst/>
              <a:rect l="l" t="t" r="r" b="b"/>
              <a:pathLst>
                <a:path w="772829" h="317860">
                  <a:moveTo>
                    <a:pt x="70854" y="0"/>
                  </a:moveTo>
                  <a:lnTo>
                    <a:pt x="701975" y="0"/>
                  </a:lnTo>
                  <a:cubicBezTo>
                    <a:pt x="720767" y="0"/>
                    <a:pt x="738789" y="7465"/>
                    <a:pt x="752076" y="20753"/>
                  </a:cubicBezTo>
                  <a:cubicBezTo>
                    <a:pt x="765364" y="34040"/>
                    <a:pt x="772829" y="52062"/>
                    <a:pt x="772829" y="70854"/>
                  </a:cubicBezTo>
                  <a:lnTo>
                    <a:pt x="772829" y="247006"/>
                  </a:lnTo>
                  <a:cubicBezTo>
                    <a:pt x="772829" y="265798"/>
                    <a:pt x="765364" y="283820"/>
                    <a:pt x="752076" y="297107"/>
                  </a:cubicBezTo>
                  <a:cubicBezTo>
                    <a:pt x="738789" y="310395"/>
                    <a:pt x="720767" y="317860"/>
                    <a:pt x="701975" y="317860"/>
                  </a:cubicBezTo>
                  <a:lnTo>
                    <a:pt x="70854" y="317860"/>
                  </a:lnTo>
                  <a:cubicBezTo>
                    <a:pt x="31722" y="317860"/>
                    <a:pt x="0" y="286137"/>
                    <a:pt x="0" y="247006"/>
                  </a:cubicBezTo>
                  <a:lnTo>
                    <a:pt x="0" y="70854"/>
                  </a:lnTo>
                  <a:cubicBezTo>
                    <a:pt x="0" y="52062"/>
                    <a:pt x="7465" y="34040"/>
                    <a:pt x="20753" y="20753"/>
                  </a:cubicBezTo>
                  <a:cubicBezTo>
                    <a:pt x="34040" y="7465"/>
                    <a:pt x="52062" y="0"/>
                    <a:pt x="70854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5A82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9525"/>
              <a:ext cx="772829" cy="327385"/>
            </a:xfrm>
            <a:prstGeom prst="rect">
              <a:avLst/>
            </a:prstGeom>
          </p:spPr>
          <p:txBody>
            <a:bodyPr lIns="25926" tIns="25926" rIns="25926" bIns="25926" rtlCol="0" anchor="ctr"/>
            <a:lstStyle/>
            <a:p>
              <a:pPr marL="0" marR="0" lvl="0" indent="0" algn="ct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48" name="AutoShape 48"/>
          <p:cNvSpPr/>
          <p:nvPr/>
        </p:nvSpPr>
        <p:spPr>
          <a:xfrm>
            <a:off x="5167042" y="5144564"/>
            <a:ext cx="0" cy="423752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51" name="Group 51"/>
          <p:cNvGrpSpPr/>
          <p:nvPr/>
        </p:nvGrpSpPr>
        <p:grpSpPr>
          <a:xfrm>
            <a:off x="4614361" y="4463116"/>
            <a:ext cx="1548000" cy="1105200"/>
            <a:chOff x="0" y="0"/>
            <a:chExt cx="772829" cy="318206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772829" cy="318206"/>
            </a:xfrm>
            <a:custGeom>
              <a:avLst/>
              <a:gdLst/>
              <a:ahLst/>
              <a:cxnLst/>
              <a:rect l="l" t="t" r="r" b="b"/>
              <a:pathLst>
                <a:path w="772829" h="318206">
                  <a:moveTo>
                    <a:pt x="70854" y="0"/>
                  </a:moveTo>
                  <a:lnTo>
                    <a:pt x="701975" y="0"/>
                  </a:lnTo>
                  <a:cubicBezTo>
                    <a:pt x="720767" y="0"/>
                    <a:pt x="738789" y="7465"/>
                    <a:pt x="752076" y="20753"/>
                  </a:cubicBezTo>
                  <a:cubicBezTo>
                    <a:pt x="765364" y="34040"/>
                    <a:pt x="772829" y="52062"/>
                    <a:pt x="772829" y="70854"/>
                  </a:cubicBezTo>
                  <a:lnTo>
                    <a:pt x="772829" y="247352"/>
                  </a:lnTo>
                  <a:cubicBezTo>
                    <a:pt x="772829" y="286484"/>
                    <a:pt x="741107" y="318206"/>
                    <a:pt x="701975" y="318206"/>
                  </a:cubicBezTo>
                  <a:lnTo>
                    <a:pt x="70854" y="318206"/>
                  </a:lnTo>
                  <a:cubicBezTo>
                    <a:pt x="52062" y="318206"/>
                    <a:pt x="34040" y="310741"/>
                    <a:pt x="20753" y="297454"/>
                  </a:cubicBezTo>
                  <a:cubicBezTo>
                    <a:pt x="7465" y="284166"/>
                    <a:pt x="0" y="266144"/>
                    <a:pt x="0" y="247352"/>
                  </a:cubicBezTo>
                  <a:lnTo>
                    <a:pt x="0" y="70854"/>
                  </a:lnTo>
                  <a:cubicBezTo>
                    <a:pt x="0" y="52062"/>
                    <a:pt x="7465" y="34040"/>
                    <a:pt x="20753" y="20753"/>
                  </a:cubicBezTo>
                  <a:cubicBezTo>
                    <a:pt x="34040" y="7465"/>
                    <a:pt x="52062" y="0"/>
                    <a:pt x="70854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5A82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9525"/>
              <a:ext cx="772829" cy="327731"/>
            </a:xfrm>
            <a:prstGeom prst="rect">
              <a:avLst/>
            </a:prstGeom>
          </p:spPr>
          <p:txBody>
            <a:bodyPr lIns="25201" tIns="25201" rIns="25201" bIns="25201" rtlCol="0" anchor="ctr"/>
            <a:lstStyle/>
            <a:p>
              <a:pPr marL="0" marR="0" lvl="0" indent="0" algn="ct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4863296" y="4736202"/>
            <a:ext cx="108282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Répartition</a:t>
            </a: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algn="ctr" defTabSz="914026">
              <a:defRPr/>
            </a:pPr>
            <a:r>
              <a:rPr lang="fr-FR" sz="1100" dirty="0">
                <a:solidFill>
                  <a:srgbClr val="51585E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8 salariés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71" name="AutoShape 71"/>
          <p:cNvSpPr/>
          <p:nvPr/>
        </p:nvSpPr>
        <p:spPr>
          <a:xfrm>
            <a:off x="7143351" y="5022189"/>
            <a:ext cx="0" cy="546127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77" name="AutoShape 77"/>
          <p:cNvSpPr/>
          <p:nvPr/>
        </p:nvSpPr>
        <p:spPr>
          <a:xfrm>
            <a:off x="1335343" y="3652711"/>
            <a:ext cx="9864000" cy="381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92" name="AutoShape 92"/>
          <p:cNvSpPr/>
          <p:nvPr/>
        </p:nvSpPr>
        <p:spPr>
          <a:xfrm>
            <a:off x="4640289" y="2252774"/>
            <a:ext cx="0" cy="140400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96" name="Group 96"/>
          <p:cNvGrpSpPr/>
          <p:nvPr/>
        </p:nvGrpSpPr>
        <p:grpSpPr>
          <a:xfrm>
            <a:off x="3628672" y="1579961"/>
            <a:ext cx="1857726" cy="890443"/>
            <a:chOff x="-122059" y="-9525"/>
            <a:chExt cx="1347266" cy="489942"/>
          </a:xfrm>
        </p:grpSpPr>
        <p:sp>
          <p:nvSpPr>
            <p:cNvPr id="97" name="Freeform 97"/>
            <p:cNvSpPr/>
            <p:nvPr/>
          </p:nvSpPr>
          <p:spPr>
            <a:xfrm>
              <a:off x="-122059" y="-1"/>
              <a:ext cx="1347266" cy="480418"/>
            </a:xfrm>
            <a:custGeom>
              <a:avLst/>
              <a:gdLst/>
              <a:ahLst/>
              <a:cxnLst/>
              <a:rect l="l" t="t" r="r" b="b"/>
              <a:pathLst>
                <a:path w="1099342" h="406513">
                  <a:moveTo>
                    <a:pt x="84895" y="0"/>
                  </a:moveTo>
                  <a:lnTo>
                    <a:pt x="1014447" y="0"/>
                  </a:lnTo>
                  <a:cubicBezTo>
                    <a:pt x="1036962" y="0"/>
                    <a:pt x="1058556" y="8944"/>
                    <a:pt x="1074477" y="24865"/>
                  </a:cubicBezTo>
                  <a:cubicBezTo>
                    <a:pt x="1090397" y="40786"/>
                    <a:pt x="1099342" y="62380"/>
                    <a:pt x="1099342" y="84895"/>
                  </a:cubicBezTo>
                  <a:lnTo>
                    <a:pt x="1099342" y="321617"/>
                  </a:lnTo>
                  <a:cubicBezTo>
                    <a:pt x="1099342" y="344133"/>
                    <a:pt x="1090397" y="365727"/>
                    <a:pt x="1074477" y="381648"/>
                  </a:cubicBezTo>
                  <a:cubicBezTo>
                    <a:pt x="1058556" y="397568"/>
                    <a:pt x="1036962" y="406513"/>
                    <a:pt x="1014447" y="406513"/>
                  </a:cubicBezTo>
                  <a:lnTo>
                    <a:pt x="84895" y="406513"/>
                  </a:lnTo>
                  <a:cubicBezTo>
                    <a:pt x="62380" y="406513"/>
                    <a:pt x="40786" y="397568"/>
                    <a:pt x="24865" y="381648"/>
                  </a:cubicBezTo>
                  <a:cubicBezTo>
                    <a:pt x="8944" y="365727"/>
                    <a:pt x="0" y="344133"/>
                    <a:pt x="0" y="321617"/>
                  </a:cubicBezTo>
                  <a:lnTo>
                    <a:pt x="0" y="84895"/>
                  </a:lnTo>
                  <a:cubicBezTo>
                    <a:pt x="0" y="62380"/>
                    <a:pt x="8944" y="40786"/>
                    <a:pt x="24865" y="24865"/>
                  </a:cubicBezTo>
                  <a:cubicBezTo>
                    <a:pt x="40786" y="8944"/>
                    <a:pt x="62380" y="0"/>
                    <a:pt x="84895" y="0"/>
                  </a:cubicBezTo>
                  <a:close/>
                </a:path>
              </a:pathLst>
            </a:custGeom>
            <a:solidFill>
              <a:srgbClr val="005A82"/>
            </a:solidFill>
          </p:spPr>
          <p:txBody>
            <a:bodyPr/>
            <a:lstStyle/>
            <a:p>
              <a:pPr marL="0" marR="0" lvl="0" indent="0" algn="l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0" y="-9525"/>
              <a:ext cx="1099342" cy="416038"/>
            </a:xfrm>
            <a:prstGeom prst="rect">
              <a:avLst/>
            </a:prstGeom>
          </p:spPr>
          <p:txBody>
            <a:bodyPr lIns="24975" tIns="24975" rIns="24975" bIns="24975" rtlCol="0" anchor="ctr"/>
            <a:lstStyle/>
            <a:p>
              <a:pPr marL="0" marR="0" lvl="0" indent="0" algn="ct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3920231" y="1770827"/>
            <a:ext cx="1330359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Benjamin LOUVEAU</a:t>
            </a: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Directeur de la restauration 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711788" y="4463116"/>
            <a:ext cx="1454379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51585E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51585E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Pôle flux Approvisionnement et Magasin</a:t>
            </a: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51585E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6 </a:t>
            </a:r>
            <a:r>
              <a:rPr lang="fr-FR" sz="1050" dirty="0">
                <a:solidFill>
                  <a:srgbClr val="51585E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salariés</a:t>
            </a:r>
            <a:endParaRPr kumimoji="0" lang="fr-FR" sz="1100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129" name="TextBox 129"/>
          <p:cNvSpPr txBox="1"/>
          <p:nvPr/>
        </p:nvSpPr>
        <p:spPr>
          <a:xfrm>
            <a:off x="2811010" y="4720026"/>
            <a:ext cx="147343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Production et conditionnement</a:t>
            </a: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51585E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27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salariés</a:t>
            </a:r>
          </a:p>
        </p:txBody>
      </p:sp>
      <p:grpSp>
        <p:nvGrpSpPr>
          <p:cNvPr id="147" name="Group 147"/>
          <p:cNvGrpSpPr/>
          <p:nvPr/>
        </p:nvGrpSpPr>
        <p:grpSpPr>
          <a:xfrm>
            <a:off x="6458664" y="4463116"/>
            <a:ext cx="1548000" cy="1105200"/>
            <a:chOff x="0" y="0"/>
            <a:chExt cx="772829" cy="318206"/>
          </a:xfrm>
        </p:grpSpPr>
        <p:sp>
          <p:nvSpPr>
            <p:cNvPr id="148" name="Freeform 148"/>
            <p:cNvSpPr/>
            <p:nvPr/>
          </p:nvSpPr>
          <p:spPr>
            <a:xfrm>
              <a:off x="0" y="0"/>
              <a:ext cx="772829" cy="318206"/>
            </a:xfrm>
            <a:custGeom>
              <a:avLst/>
              <a:gdLst/>
              <a:ahLst/>
              <a:cxnLst/>
              <a:rect l="l" t="t" r="r" b="b"/>
              <a:pathLst>
                <a:path w="772829" h="318206">
                  <a:moveTo>
                    <a:pt x="70854" y="0"/>
                  </a:moveTo>
                  <a:lnTo>
                    <a:pt x="701975" y="0"/>
                  </a:lnTo>
                  <a:cubicBezTo>
                    <a:pt x="720767" y="0"/>
                    <a:pt x="738789" y="7465"/>
                    <a:pt x="752076" y="20753"/>
                  </a:cubicBezTo>
                  <a:cubicBezTo>
                    <a:pt x="765364" y="34040"/>
                    <a:pt x="772829" y="52062"/>
                    <a:pt x="772829" y="70854"/>
                  </a:cubicBezTo>
                  <a:lnTo>
                    <a:pt x="772829" y="247352"/>
                  </a:lnTo>
                  <a:cubicBezTo>
                    <a:pt x="772829" y="286484"/>
                    <a:pt x="741107" y="318206"/>
                    <a:pt x="701975" y="318206"/>
                  </a:cubicBezTo>
                  <a:lnTo>
                    <a:pt x="70854" y="318206"/>
                  </a:lnTo>
                  <a:cubicBezTo>
                    <a:pt x="52062" y="318206"/>
                    <a:pt x="34040" y="310741"/>
                    <a:pt x="20753" y="297454"/>
                  </a:cubicBezTo>
                  <a:cubicBezTo>
                    <a:pt x="7465" y="284166"/>
                    <a:pt x="0" y="266144"/>
                    <a:pt x="0" y="247352"/>
                  </a:cubicBezTo>
                  <a:lnTo>
                    <a:pt x="0" y="70854"/>
                  </a:lnTo>
                  <a:cubicBezTo>
                    <a:pt x="0" y="52062"/>
                    <a:pt x="7465" y="34040"/>
                    <a:pt x="20753" y="20753"/>
                  </a:cubicBezTo>
                  <a:cubicBezTo>
                    <a:pt x="34040" y="7465"/>
                    <a:pt x="52062" y="0"/>
                    <a:pt x="70854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5A82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49" name="TextBox 149"/>
            <p:cNvSpPr txBox="1"/>
            <p:nvPr/>
          </p:nvSpPr>
          <p:spPr>
            <a:xfrm>
              <a:off x="0" y="-9525"/>
              <a:ext cx="772829" cy="327731"/>
            </a:xfrm>
            <a:prstGeom prst="rect">
              <a:avLst/>
            </a:prstGeom>
          </p:spPr>
          <p:txBody>
            <a:bodyPr lIns="25201" tIns="25201" rIns="25201" bIns="25201" rtlCol="0" anchor="ctr"/>
            <a:lstStyle/>
            <a:p>
              <a:pPr marL="0" marR="0" lvl="0" indent="0" algn="ct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150" name="TextBox 150"/>
          <p:cNvSpPr txBox="1"/>
          <p:nvPr/>
        </p:nvSpPr>
        <p:spPr>
          <a:xfrm>
            <a:off x="6411296" y="4719074"/>
            <a:ext cx="15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Logistique</a:t>
            </a: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srgbClr val="51585E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26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salariés</a:t>
            </a:r>
          </a:p>
        </p:txBody>
      </p:sp>
      <p:sp>
        <p:nvSpPr>
          <p:cNvPr id="158" name="AutoShape 158"/>
          <p:cNvSpPr/>
          <p:nvPr/>
        </p:nvSpPr>
        <p:spPr>
          <a:xfrm flipV="1">
            <a:off x="9079660" y="5157001"/>
            <a:ext cx="1270" cy="411315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65" name="TextBox 165"/>
          <p:cNvSpPr txBox="1"/>
          <p:nvPr/>
        </p:nvSpPr>
        <p:spPr>
          <a:xfrm>
            <a:off x="685860" y="708325"/>
            <a:ext cx="2290266" cy="16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026" rtl="0" eaLnBrk="1" fontAlgn="auto" latinLnBrk="0" hangingPunct="1">
              <a:lnSpc>
                <a:spcPts val="1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7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-Bold"/>
                <a:ea typeface="Poppins Semi-Bold"/>
                <a:cs typeface="Poppins Semi-Bold"/>
                <a:sym typeface="Poppins Semi-Bold"/>
              </a:rPr>
              <a:t>ORGANIGRAMME DE LA CUISINE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7875981" y="708325"/>
            <a:ext cx="2508647" cy="16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026" rtl="0" eaLnBrk="1" fontAlgn="auto" latinLnBrk="0" hangingPunct="1">
              <a:lnSpc>
                <a:spcPts val="12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7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-Bold"/>
                <a:ea typeface="Poppins Semi-Bold"/>
                <a:cs typeface="Poppins Semi-Bold"/>
                <a:sym typeface="Poppins Semi-Bold"/>
              </a:rPr>
              <a:t>ORGANIGRAMME SERVICE CLIENTS</a:t>
            </a:r>
          </a:p>
        </p:txBody>
      </p:sp>
      <p:sp>
        <p:nvSpPr>
          <p:cNvPr id="100" name="Titre 1">
            <a:extLst>
              <a:ext uri="{FF2B5EF4-FFF2-40B4-BE49-F238E27FC236}">
                <a16:creationId xmlns:a16="http://schemas.microsoft.com/office/drawing/2014/main" id="{E6AD8C0F-F58E-E42A-F363-1F2BAB4C1EFF}"/>
              </a:ext>
            </a:extLst>
          </p:cNvPr>
          <p:cNvSpPr txBox="1">
            <a:spLocks/>
          </p:cNvSpPr>
          <p:nvPr/>
        </p:nvSpPr>
        <p:spPr>
          <a:xfrm>
            <a:off x="1016698" y="375814"/>
            <a:ext cx="859579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accent1"/>
                </a:solidFill>
                <a:latin typeface="DM Serif Display" pitchFamily="2" charset="0"/>
              </a:rPr>
              <a:t>Organigramme de la CC Argenteuil 25 000 </a:t>
            </a:r>
            <a:r>
              <a:rPr lang="fr-FR" dirty="0" err="1">
                <a:solidFill>
                  <a:schemeClr val="accent1"/>
                </a:solidFill>
                <a:latin typeface="DM Serif Display" pitchFamily="2" charset="0"/>
              </a:rPr>
              <a:t>cvt</a:t>
            </a:r>
            <a:r>
              <a:rPr lang="fr-FR" dirty="0">
                <a:solidFill>
                  <a:schemeClr val="accent1"/>
                </a:solidFill>
                <a:latin typeface="DM Serif Display" pitchFamily="2" charset="0"/>
              </a:rPr>
              <a:t>/jour</a:t>
            </a:r>
          </a:p>
        </p:txBody>
      </p:sp>
      <p:pic>
        <p:nvPicPr>
          <p:cNvPr id="102" name="Image 101">
            <a:extLst>
              <a:ext uri="{FF2B5EF4-FFF2-40B4-BE49-F238E27FC236}">
                <a16:creationId xmlns:a16="http://schemas.microsoft.com/office/drawing/2014/main" id="{ACD7C707-BB6C-3CD1-861C-176447B52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65" y="1446443"/>
            <a:ext cx="1133954" cy="1133954"/>
          </a:xfrm>
          <a:prstGeom prst="rect">
            <a:avLst/>
          </a:prstGeom>
        </p:spPr>
      </p:pic>
      <p:grpSp>
        <p:nvGrpSpPr>
          <p:cNvPr id="74" name="Group 74"/>
          <p:cNvGrpSpPr/>
          <p:nvPr/>
        </p:nvGrpSpPr>
        <p:grpSpPr>
          <a:xfrm>
            <a:off x="8393170" y="4463116"/>
            <a:ext cx="1548000" cy="1105200"/>
            <a:chOff x="0" y="0"/>
            <a:chExt cx="772829" cy="318206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772829" cy="318206"/>
            </a:xfrm>
            <a:custGeom>
              <a:avLst/>
              <a:gdLst/>
              <a:ahLst/>
              <a:cxnLst/>
              <a:rect l="l" t="t" r="r" b="b"/>
              <a:pathLst>
                <a:path w="772829" h="318206">
                  <a:moveTo>
                    <a:pt x="70854" y="0"/>
                  </a:moveTo>
                  <a:lnTo>
                    <a:pt x="701975" y="0"/>
                  </a:lnTo>
                  <a:cubicBezTo>
                    <a:pt x="720767" y="0"/>
                    <a:pt x="738789" y="7465"/>
                    <a:pt x="752076" y="20753"/>
                  </a:cubicBezTo>
                  <a:cubicBezTo>
                    <a:pt x="765364" y="34040"/>
                    <a:pt x="772829" y="52062"/>
                    <a:pt x="772829" y="70854"/>
                  </a:cubicBezTo>
                  <a:lnTo>
                    <a:pt x="772829" y="247352"/>
                  </a:lnTo>
                  <a:cubicBezTo>
                    <a:pt x="772829" y="286484"/>
                    <a:pt x="741107" y="318206"/>
                    <a:pt x="701975" y="318206"/>
                  </a:cubicBezTo>
                  <a:lnTo>
                    <a:pt x="70854" y="318206"/>
                  </a:lnTo>
                  <a:cubicBezTo>
                    <a:pt x="52062" y="318206"/>
                    <a:pt x="34040" y="310741"/>
                    <a:pt x="20753" y="297454"/>
                  </a:cubicBezTo>
                  <a:cubicBezTo>
                    <a:pt x="7465" y="284166"/>
                    <a:pt x="0" y="266144"/>
                    <a:pt x="0" y="247352"/>
                  </a:cubicBezTo>
                  <a:lnTo>
                    <a:pt x="0" y="70854"/>
                  </a:lnTo>
                  <a:cubicBezTo>
                    <a:pt x="0" y="52062"/>
                    <a:pt x="7465" y="34040"/>
                    <a:pt x="20753" y="20753"/>
                  </a:cubicBezTo>
                  <a:cubicBezTo>
                    <a:pt x="34040" y="7465"/>
                    <a:pt x="52062" y="0"/>
                    <a:pt x="70854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5A82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9525"/>
              <a:ext cx="772829" cy="327731"/>
            </a:xfrm>
            <a:prstGeom prst="rect">
              <a:avLst/>
            </a:prstGeom>
          </p:spPr>
          <p:txBody>
            <a:bodyPr lIns="25201" tIns="25201" rIns="25201" bIns="25201" rtlCol="0" anchor="ctr"/>
            <a:lstStyle/>
            <a:p>
              <a:pPr marL="0" marR="0" lvl="0" indent="0" algn="ct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8403432" y="4721930"/>
            <a:ext cx="153773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Pôle administratif et ordonnancement</a:t>
            </a: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585E"/>
              </a:solidFill>
              <a:effectLst/>
              <a:uLnTx/>
              <a:uFillTx/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4 salariés</a:t>
            </a:r>
          </a:p>
        </p:txBody>
      </p:sp>
      <p:sp>
        <p:nvSpPr>
          <p:cNvPr id="85" name="AutoShape 158">
            <a:extLst>
              <a:ext uri="{FF2B5EF4-FFF2-40B4-BE49-F238E27FC236}">
                <a16:creationId xmlns:a16="http://schemas.microsoft.com/office/drawing/2014/main" id="{7C8E7024-62F8-CFFE-123A-BB370227A73A}"/>
              </a:ext>
            </a:extLst>
          </p:cNvPr>
          <p:cNvSpPr/>
          <p:nvPr/>
        </p:nvSpPr>
        <p:spPr>
          <a:xfrm flipV="1">
            <a:off x="10855293" y="5157001"/>
            <a:ext cx="1270" cy="411315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104" name="Group 74">
            <a:extLst>
              <a:ext uri="{FF2B5EF4-FFF2-40B4-BE49-F238E27FC236}">
                <a16:creationId xmlns:a16="http://schemas.microsoft.com/office/drawing/2014/main" id="{06CC60DE-FD1D-0EA0-8C8F-CB5A953165D5}"/>
              </a:ext>
            </a:extLst>
          </p:cNvPr>
          <p:cNvGrpSpPr/>
          <p:nvPr/>
        </p:nvGrpSpPr>
        <p:grpSpPr>
          <a:xfrm>
            <a:off x="10458525" y="4463116"/>
            <a:ext cx="1548000" cy="1105200"/>
            <a:chOff x="0" y="0"/>
            <a:chExt cx="772829" cy="318206"/>
          </a:xfrm>
        </p:grpSpPr>
        <p:sp>
          <p:nvSpPr>
            <p:cNvPr id="106" name="Freeform 75">
              <a:extLst>
                <a:ext uri="{FF2B5EF4-FFF2-40B4-BE49-F238E27FC236}">
                  <a16:creationId xmlns:a16="http://schemas.microsoft.com/office/drawing/2014/main" id="{E21E3DDF-F97C-A867-E4EB-847FCDFDEA2D}"/>
                </a:ext>
              </a:extLst>
            </p:cNvPr>
            <p:cNvSpPr/>
            <p:nvPr/>
          </p:nvSpPr>
          <p:spPr>
            <a:xfrm>
              <a:off x="0" y="0"/>
              <a:ext cx="772829" cy="318206"/>
            </a:xfrm>
            <a:custGeom>
              <a:avLst/>
              <a:gdLst/>
              <a:ahLst/>
              <a:cxnLst/>
              <a:rect l="l" t="t" r="r" b="b"/>
              <a:pathLst>
                <a:path w="772829" h="318206">
                  <a:moveTo>
                    <a:pt x="70854" y="0"/>
                  </a:moveTo>
                  <a:lnTo>
                    <a:pt x="701975" y="0"/>
                  </a:lnTo>
                  <a:cubicBezTo>
                    <a:pt x="720767" y="0"/>
                    <a:pt x="738789" y="7465"/>
                    <a:pt x="752076" y="20753"/>
                  </a:cubicBezTo>
                  <a:cubicBezTo>
                    <a:pt x="765364" y="34040"/>
                    <a:pt x="772829" y="52062"/>
                    <a:pt x="772829" y="70854"/>
                  </a:cubicBezTo>
                  <a:lnTo>
                    <a:pt x="772829" y="247352"/>
                  </a:lnTo>
                  <a:cubicBezTo>
                    <a:pt x="772829" y="286484"/>
                    <a:pt x="741107" y="318206"/>
                    <a:pt x="701975" y="318206"/>
                  </a:cubicBezTo>
                  <a:lnTo>
                    <a:pt x="70854" y="318206"/>
                  </a:lnTo>
                  <a:cubicBezTo>
                    <a:pt x="52062" y="318206"/>
                    <a:pt x="34040" y="310741"/>
                    <a:pt x="20753" y="297454"/>
                  </a:cubicBezTo>
                  <a:cubicBezTo>
                    <a:pt x="7465" y="284166"/>
                    <a:pt x="0" y="266144"/>
                    <a:pt x="0" y="247352"/>
                  </a:cubicBezTo>
                  <a:lnTo>
                    <a:pt x="0" y="70854"/>
                  </a:lnTo>
                  <a:cubicBezTo>
                    <a:pt x="0" y="52062"/>
                    <a:pt x="7465" y="34040"/>
                    <a:pt x="20753" y="20753"/>
                  </a:cubicBezTo>
                  <a:cubicBezTo>
                    <a:pt x="34040" y="7465"/>
                    <a:pt x="52062" y="0"/>
                    <a:pt x="70854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5A82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08" name="TextBox 76">
              <a:extLst>
                <a:ext uri="{FF2B5EF4-FFF2-40B4-BE49-F238E27FC236}">
                  <a16:creationId xmlns:a16="http://schemas.microsoft.com/office/drawing/2014/main" id="{902C9BDE-F058-AA18-BBBE-B92030BCE27B}"/>
                </a:ext>
              </a:extLst>
            </p:cNvPr>
            <p:cNvSpPr txBox="1"/>
            <p:nvPr/>
          </p:nvSpPr>
          <p:spPr>
            <a:xfrm>
              <a:off x="0" y="-9525"/>
              <a:ext cx="772829" cy="327731"/>
            </a:xfrm>
            <a:prstGeom prst="rect">
              <a:avLst/>
            </a:prstGeom>
          </p:spPr>
          <p:txBody>
            <a:bodyPr lIns="25201" tIns="25201" rIns="25201" bIns="25201" rtlCol="0" anchor="ctr"/>
            <a:lstStyle/>
            <a:p>
              <a:pPr marL="0" marR="0" lvl="0" indent="0" algn="ctr" defTabSz="914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112" name="AutoShape 92">
            <a:extLst>
              <a:ext uri="{FF2B5EF4-FFF2-40B4-BE49-F238E27FC236}">
                <a16:creationId xmlns:a16="http://schemas.microsoft.com/office/drawing/2014/main" id="{4A36B785-0DB9-CB72-ADDB-F45030FFC073}"/>
              </a:ext>
            </a:extLst>
          </p:cNvPr>
          <p:cNvSpPr/>
          <p:nvPr/>
        </p:nvSpPr>
        <p:spPr>
          <a:xfrm>
            <a:off x="1336576" y="3656726"/>
            <a:ext cx="0" cy="79200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10" name="TextBox 84">
            <a:extLst>
              <a:ext uri="{FF2B5EF4-FFF2-40B4-BE49-F238E27FC236}">
                <a16:creationId xmlns:a16="http://schemas.microsoft.com/office/drawing/2014/main" id="{7E9B8AE2-9B9B-DEE4-5718-FB1E9B4F3413}"/>
              </a:ext>
            </a:extLst>
          </p:cNvPr>
          <p:cNvSpPr txBox="1"/>
          <p:nvPr/>
        </p:nvSpPr>
        <p:spPr>
          <a:xfrm>
            <a:off x="10623343" y="4736202"/>
            <a:ext cx="1218363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51585E"/>
                </a:solidFill>
                <a:effectLst/>
                <a:uLnTx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Pôle service clients</a:t>
            </a:r>
          </a:p>
        </p:txBody>
      </p:sp>
      <p:sp>
        <p:nvSpPr>
          <p:cNvPr id="114" name="AutoShape 92">
            <a:extLst>
              <a:ext uri="{FF2B5EF4-FFF2-40B4-BE49-F238E27FC236}">
                <a16:creationId xmlns:a16="http://schemas.microsoft.com/office/drawing/2014/main" id="{396C6004-34BB-CC7A-FD81-22AABDFD9686}"/>
              </a:ext>
            </a:extLst>
          </p:cNvPr>
          <p:cNvSpPr/>
          <p:nvPr/>
        </p:nvSpPr>
        <p:spPr>
          <a:xfrm>
            <a:off x="3628672" y="3656726"/>
            <a:ext cx="0" cy="79200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1" name="AutoShape 92">
            <a:extLst>
              <a:ext uri="{FF2B5EF4-FFF2-40B4-BE49-F238E27FC236}">
                <a16:creationId xmlns:a16="http://schemas.microsoft.com/office/drawing/2014/main" id="{D1C9082D-3AF5-E7BC-DAE6-F85A92ECD0EA}"/>
              </a:ext>
            </a:extLst>
          </p:cNvPr>
          <p:cNvSpPr/>
          <p:nvPr/>
        </p:nvSpPr>
        <p:spPr>
          <a:xfrm>
            <a:off x="5388361" y="3656726"/>
            <a:ext cx="0" cy="79200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4" name="AutoShape 92">
            <a:extLst>
              <a:ext uri="{FF2B5EF4-FFF2-40B4-BE49-F238E27FC236}">
                <a16:creationId xmlns:a16="http://schemas.microsoft.com/office/drawing/2014/main" id="{EE4B8622-4E96-2D51-550A-9293F59BFB8B}"/>
              </a:ext>
            </a:extLst>
          </p:cNvPr>
          <p:cNvSpPr/>
          <p:nvPr/>
        </p:nvSpPr>
        <p:spPr>
          <a:xfrm>
            <a:off x="7229520" y="3656726"/>
            <a:ext cx="0" cy="79200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6" name="AutoShape 92">
            <a:extLst>
              <a:ext uri="{FF2B5EF4-FFF2-40B4-BE49-F238E27FC236}">
                <a16:creationId xmlns:a16="http://schemas.microsoft.com/office/drawing/2014/main" id="{301A29E2-5955-A2B3-9A8E-3C2E1887993B}"/>
              </a:ext>
            </a:extLst>
          </p:cNvPr>
          <p:cNvSpPr/>
          <p:nvPr/>
        </p:nvSpPr>
        <p:spPr>
          <a:xfrm>
            <a:off x="9105596" y="3656726"/>
            <a:ext cx="0" cy="79200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8" name="AutoShape 92">
            <a:extLst>
              <a:ext uri="{FF2B5EF4-FFF2-40B4-BE49-F238E27FC236}">
                <a16:creationId xmlns:a16="http://schemas.microsoft.com/office/drawing/2014/main" id="{4B790A71-13F0-7E02-EAEA-E3D3DEED7772}"/>
              </a:ext>
            </a:extLst>
          </p:cNvPr>
          <p:cNvSpPr/>
          <p:nvPr/>
        </p:nvSpPr>
        <p:spPr>
          <a:xfrm>
            <a:off x="11203596" y="3656726"/>
            <a:ext cx="0" cy="792000"/>
          </a:xfrm>
          <a:prstGeom prst="line">
            <a:avLst/>
          </a:prstGeom>
          <a:ln w="9525" cap="flat">
            <a:solidFill>
              <a:srgbClr val="005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0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093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6707915-58CE-A041-9B39-179EB5AC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5"/>
            <a:ext cx="1109309" cy="492627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F8425D-59E9-9075-F3BA-6DB701779F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7B4AA5-E0EB-723C-9966-236EC19BC7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5094" y="1819926"/>
            <a:ext cx="2725033" cy="554974"/>
          </a:xfrm>
        </p:spPr>
        <p:txBody>
          <a:bodyPr/>
          <a:lstStyle/>
          <a:p>
            <a:r>
              <a:rPr lang="en-US" dirty="0">
                <a:solidFill>
                  <a:srgbClr val="FF6D4B"/>
                </a:solidFill>
              </a:rPr>
              <a:t>UN OUTIL SIMPLE ET EFFICACE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2C4F4C-8653-2CA8-8CB7-AAFB4AEF6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6710" y="2622358"/>
            <a:ext cx="3140970" cy="246556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Principe de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marche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 avant.</a:t>
            </a:r>
          </a:p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Limiter les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trajets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simplifier la communication.</a:t>
            </a:r>
          </a:p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format compact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mais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zones de travail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aérées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conditionnement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barquettes et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gastros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938DC8-3AC2-59CA-2457-3E56E9DDC6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480" y="1819926"/>
            <a:ext cx="2725033" cy="684866"/>
          </a:xfrm>
        </p:spPr>
        <p:txBody>
          <a:bodyPr/>
          <a:lstStyle/>
          <a:p>
            <a:r>
              <a:rPr lang="en-US" dirty="0">
                <a:solidFill>
                  <a:srgbClr val="FF6D4B"/>
                </a:solidFill>
              </a:rPr>
              <a:t>UN ATELIER CULINAIRE TRADITIONNEL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F796721-06FA-25D4-BC98-40FC17AA9A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8237" y="2622358"/>
            <a:ext cx="3298483" cy="288000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belle zone de production.</a:t>
            </a:r>
          </a:p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Espace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légumerie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prévu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marché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 en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demande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matériels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process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éprouvés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 les équipes.</a:t>
            </a:r>
          </a:p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grande zone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laverie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pour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internaliser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le lavage des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bacs inox.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3F9BED8-2B08-F624-A19D-69CF9B6B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592138"/>
            <a:ext cx="8594725" cy="430212"/>
          </a:xfrm>
        </p:spPr>
        <p:txBody>
          <a:bodyPr/>
          <a:lstStyle/>
          <a:p>
            <a:r>
              <a:rPr lang="en-US" dirty="0"/>
              <a:t>Les points </a:t>
            </a:r>
            <a:r>
              <a:rPr lang="en-US" dirty="0" err="1"/>
              <a:t>importants</a:t>
            </a:r>
            <a:r>
              <a:rPr lang="en-US" dirty="0"/>
              <a:t> à </a:t>
            </a:r>
            <a:r>
              <a:rPr lang="en-US" dirty="0" err="1"/>
              <a:t>retenir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9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05A5D-1E9F-7864-1534-2783F5080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B93D9-104C-2005-E2F2-21216F51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qui s’appuie sur notre expérience de Rosny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78FB02-4466-E552-560A-3598211687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30DF64-B9B4-33EC-FF44-FC5963BBF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865" y="2442528"/>
            <a:ext cx="3296167" cy="2463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409825-0FB8-788C-FB06-B67D9E43AF5C}"/>
              </a:ext>
            </a:extLst>
          </p:cNvPr>
          <p:cNvSpPr txBox="1"/>
          <p:nvPr/>
        </p:nvSpPr>
        <p:spPr>
          <a:xfrm>
            <a:off x="4587061" y="5354029"/>
            <a:ext cx="3296167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>
                <a:srgbClr val="B4C3CD"/>
              </a:buClr>
              <a:buSzTx/>
              <a:buFont typeface="MS Gothic" panose="020B0609070205080204" pitchFamily="49" charset="-128"/>
              <a:buChar char="›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Finalisation par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l’équipe encadrement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CC à partir du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mai.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5F76DB-D38E-2529-228A-5D6D07DAEA04}"/>
              </a:ext>
            </a:extLst>
          </p:cNvPr>
          <p:cNvSpPr txBox="1"/>
          <p:nvPr/>
        </p:nvSpPr>
        <p:spPr>
          <a:xfrm>
            <a:off x="1685714" y="2146540"/>
            <a:ext cx="2774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conception anticipée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des opérationnels, des référents hygiène et sécurité, la direction technique.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46A15A-8201-712C-54FA-2670118C5A90}"/>
              </a:ext>
            </a:extLst>
          </p:cNvPr>
          <p:cNvSpPr txBox="1"/>
          <p:nvPr/>
        </p:nvSpPr>
        <p:spPr>
          <a:xfrm>
            <a:off x="1267901" y="4444663"/>
            <a:ext cx="3065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 compact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des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espaces de travail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adaptés aux besoins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6803A2-5B4D-92CC-B7A9-54E2B9DCD67E}"/>
              </a:ext>
            </a:extLst>
          </p:cNvPr>
          <p:cNvSpPr txBox="1"/>
          <p:nvPr/>
        </p:nvSpPr>
        <p:spPr>
          <a:xfrm>
            <a:off x="4489323" y="1503971"/>
            <a:ext cx="2609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matériels simples et validés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les équipes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2CE1EA-C04C-AA4D-C198-729224E14863}"/>
              </a:ext>
            </a:extLst>
          </p:cNvPr>
          <p:cNvSpPr txBox="1"/>
          <p:nvPr/>
        </p:nvSpPr>
        <p:spPr>
          <a:xfrm>
            <a:off x="7642347" y="1895102"/>
            <a:ext cx="2774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appel à la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en interne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priorité.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81F51B4-E4A7-A6B3-7C49-232A9AB850B7}"/>
              </a:ext>
            </a:extLst>
          </p:cNvPr>
          <p:cNvSpPr txBox="1"/>
          <p:nvPr/>
        </p:nvSpPr>
        <p:spPr>
          <a:xfrm>
            <a:off x="8136883" y="4788722"/>
            <a:ext cx="32961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recrutements complémentaires grâce à des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bureaux de placement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sur Argenteuil, Bois-Colombes et Garenne-Colombes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A7E40B-2B01-F6BF-054F-2200A9000C42}"/>
              </a:ext>
            </a:extLst>
          </p:cNvPr>
          <p:cNvSpPr txBox="1"/>
          <p:nvPr/>
        </p:nvSpPr>
        <p:spPr>
          <a:xfrm>
            <a:off x="7894202" y="3304527"/>
            <a:ext cx="301831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>
                <a:srgbClr val="B4C3CD"/>
              </a:buClr>
              <a:buSzTx/>
              <a:buFont typeface="MS Gothic" panose="020B0609070205080204" pitchFamily="49" charset="-128"/>
              <a:buChar char="›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ouverture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organisée par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opérationnel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A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aguerris de la DR</a:t>
            </a:r>
          </a:p>
        </p:txBody>
      </p:sp>
    </p:spTree>
    <p:extLst>
      <p:ext uri="{BB962C8B-B14F-4D97-AF65-F5344CB8AC3E}">
        <p14:creationId xmlns:p14="http://schemas.microsoft.com/office/powerpoint/2010/main" val="131257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919B5-CEC4-84C1-E8C9-504E59EE9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CFD75FAD-49B1-97EC-7872-17045681E55B}"/>
              </a:ext>
            </a:extLst>
          </p:cNvPr>
          <p:cNvSpPr/>
          <p:nvPr/>
        </p:nvSpPr>
        <p:spPr>
          <a:xfrm>
            <a:off x="-45302" y="-1"/>
            <a:ext cx="3621977" cy="6858001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1" name="Titre 50">
            <a:extLst>
              <a:ext uri="{FF2B5EF4-FFF2-40B4-BE49-F238E27FC236}">
                <a16:creationId xmlns:a16="http://schemas.microsoft.com/office/drawing/2014/main" id="{BA0CC3E5-DA51-279E-BA49-C2BE9E28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9" y="240161"/>
            <a:ext cx="9225613" cy="510272"/>
          </a:xfrm>
        </p:spPr>
        <p:txBody>
          <a:bodyPr/>
          <a:lstStyle/>
          <a:p>
            <a:r>
              <a:rPr lang="fr-FR" noProof="0" dirty="0"/>
              <a:t>LA DIRECTION REGIONALE CUISINES CENTRALES IDF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BFC72801-2DA5-4669-9C3C-FF154EE89194}"/>
              </a:ext>
            </a:extLst>
          </p:cNvPr>
          <p:cNvSpPr/>
          <p:nvPr/>
        </p:nvSpPr>
        <p:spPr>
          <a:xfrm>
            <a:off x="-10481" y="-2"/>
            <a:ext cx="144000" cy="685800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" name="Freeform 43">
            <a:extLst>
              <a:ext uri="{FF2B5EF4-FFF2-40B4-BE49-F238E27FC236}">
                <a16:creationId xmlns:a16="http://schemas.microsoft.com/office/drawing/2014/main" id="{8507DD12-D0DD-739B-1FB5-0BF8A26E7C1E}"/>
              </a:ext>
            </a:extLst>
          </p:cNvPr>
          <p:cNvSpPr/>
          <p:nvPr/>
        </p:nvSpPr>
        <p:spPr>
          <a:xfrm>
            <a:off x="8975700" y="825624"/>
            <a:ext cx="2967583" cy="3853288"/>
          </a:xfrm>
          <a:custGeom>
            <a:avLst/>
            <a:gdLst/>
            <a:ahLst/>
            <a:cxnLst/>
            <a:rect l="l" t="t" r="r" b="b"/>
            <a:pathLst>
              <a:path w="1427757" h="2412163">
                <a:moveTo>
                  <a:pt x="39132" y="0"/>
                </a:moveTo>
                <a:lnTo>
                  <a:pt x="1388625" y="0"/>
                </a:lnTo>
                <a:cubicBezTo>
                  <a:pt x="1410237" y="0"/>
                  <a:pt x="1427757" y="17520"/>
                  <a:pt x="1427757" y="39132"/>
                </a:cubicBezTo>
                <a:lnTo>
                  <a:pt x="1427757" y="2373031"/>
                </a:lnTo>
                <a:cubicBezTo>
                  <a:pt x="1427757" y="2383409"/>
                  <a:pt x="1423635" y="2393363"/>
                  <a:pt x="1416296" y="2400701"/>
                </a:cubicBezTo>
                <a:cubicBezTo>
                  <a:pt x="1408957" y="2408040"/>
                  <a:pt x="1399004" y="2412163"/>
                  <a:pt x="1388625" y="2412163"/>
                </a:cubicBezTo>
                <a:lnTo>
                  <a:pt x="39132" y="2412163"/>
                </a:lnTo>
                <a:cubicBezTo>
                  <a:pt x="28754" y="2412163"/>
                  <a:pt x="18800" y="2408040"/>
                  <a:pt x="11462" y="2400701"/>
                </a:cubicBezTo>
                <a:cubicBezTo>
                  <a:pt x="4123" y="2393363"/>
                  <a:pt x="0" y="2383409"/>
                  <a:pt x="0" y="2373031"/>
                </a:cubicBezTo>
                <a:lnTo>
                  <a:pt x="0" y="39132"/>
                </a:lnTo>
                <a:cubicBezTo>
                  <a:pt x="0" y="28754"/>
                  <a:pt x="4123" y="18800"/>
                  <a:pt x="11462" y="11462"/>
                </a:cubicBezTo>
                <a:cubicBezTo>
                  <a:pt x="18800" y="4123"/>
                  <a:pt x="28754" y="0"/>
                  <a:pt x="39132" y="0"/>
                </a:cubicBezTo>
                <a:close/>
              </a:path>
            </a:pathLst>
          </a:custGeom>
          <a:solidFill>
            <a:srgbClr val="005A82">
              <a:alpha val="82000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5E1FD4A1-CFAC-2802-99D7-6C2B23213B0D}"/>
              </a:ext>
            </a:extLst>
          </p:cNvPr>
          <p:cNvSpPr/>
          <p:nvPr/>
        </p:nvSpPr>
        <p:spPr>
          <a:xfrm>
            <a:off x="9060993" y="1021363"/>
            <a:ext cx="2747410" cy="825682"/>
          </a:xfrm>
          <a:custGeom>
            <a:avLst/>
            <a:gdLst/>
            <a:ahLst/>
            <a:cxnLst/>
            <a:rect l="l" t="t" r="r" b="b"/>
            <a:pathLst>
              <a:path w="2503510" h="1029569">
                <a:moveTo>
                  <a:pt x="0" y="0"/>
                </a:moveTo>
                <a:lnTo>
                  <a:pt x="2503511" y="0"/>
                </a:lnTo>
                <a:lnTo>
                  <a:pt x="2503511" y="1029569"/>
                </a:lnTo>
                <a:lnTo>
                  <a:pt x="0" y="1029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C6953E87-BFE1-A3CC-DD03-C78616B493BE}"/>
              </a:ext>
            </a:extLst>
          </p:cNvPr>
          <p:cNvSpPr txBox="1"/>
          <p:nvPr/>
        </p:nvSpPr>
        <p:spPr>
          <a:xfrm>
            <a:off x="9357653" y="1664261"/>
            <a:ext cx="245075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Le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Responsable achats régionaux</a:t>
            </a:r>
            <a:endParaRPr lang="fr-FR" sz="1000" dirty="0">
              <a:solidFill>
                <a:srgbClr val="FFFFFF"/>
              </a:solidFill>
              <a:latin typeface="Poppins" panose="00000500000000000000" pitchFamily="2" charset="0"/>
              <a:ea typeface="Poppins 1 Bold"/>
              <a:cs typeface="Poppins" panose="00000500000000000000" pitchFamily="2" charset="0"/>
              <a:sym typeface="Poppins 1 Light"/>
            </a:endParaRP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 Le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Référent Hygiène et Sécurité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,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1000" dirty="0">
                <a:solidFill>
                  <a:srgbClr val="FFFFFF"/>
                </a:solidFill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Le </a:t>
            </a:r>
            <a:r>
              <a:rPr lang="fr-FR" sz="1000" b="1" dirty="0">
                <a:solidFill>
                  <a:srgbClr val="FFFFFF"/>
                </a:solidFill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Coordinateur Sécurité et santé au travail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Poppins 1 Light"/>
              <a:cs typeface="Poppins" panose="00000500000000000000" pitchFamily="2" charset="0"/>
              <a:sym typeface="Poppins 1 Light"/>
            </a:endParaRP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Le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Responsable RH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Poppins 1 Light"/>
              <a:cs typeface="Poppins" panose="00000500000000000000" pitchFamily="2" charset="0"/>
              <a:sym typeface="Poppins 1 Light"/>
            </a:endParaRP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Le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Coordinateur Emploi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Poppins 1 Light"/>
              <a:cs typeface="Poppins" panose="00000500000000000000" pitchFamily="2" charset="0"/>
              <a:sym typeface="Poppins 1 Light"/>
            </a:endParaRP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 L’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Assistant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"/>
                <a:cs typeface="Poppins" panose="00000500000000000000" pitchFamily="2" charset="0"/>
                <a:sym typeface="Poppins 1"/>
              </a:rPr>
              <a:t>(e)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.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Le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Contrôleur de Gestion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 Le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Responsable Opérationnel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 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Bold"/>
                <a:cs typeface="Poppins" panose="00000500000000000000" pitchFamily="2" charset="0"/>
                <a:sym typeface="Poppins 1 Bold"/>
              </a:rPr>
              <a:t>Déploiement et Innovation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Poppins 1 Light"/>
              <a:cs typeface="Poppins" panose="00000500000000000000" pitchFamily="2" charset="0"/>
              <a:sym typeface="Poppins 1 Light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57C0982E-A7D2-E7B7-D693-092C301C8706}"/>
              </a:ext>
            </a:extLst>
          </p:cNvPr>
          <p:cNvSpPr txBox="1"/>
          <p:nvPr/>
        </p:nvSpPr>
        <p:spPr>
          <a:xfrm>
            <a:off x="9357653" y="1044513"/>
            <a:ext cx="2198986" cy="47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 Bold"/>
                <a:cs typeface="Poppins" panose="00000500000000000000" pitchFamily="2" charset="0"/>
                <a:sym typeface="Poppins 2 Bold"/>
              </a:rPr>
              <a:t>AU QUOTIDIEN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"/>
                <a:cs typeface="Poppins" panose="00000500000000000000" pitchFamily="2" charset="0"/>
                <a:sym typeface="Poppins 2"/>
              </a:rPr>
              <a:t>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 Bold"/>
                <a:cs typeface="Poppins" panose="00000500000000000000" pitchFamily="2" charset="0"/>
                <a:sym typeface="Poppins 2 Bold"/>
              </a:rPr>
              <a:t>SUR VOTRE PÉRIMÈTRE,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"/>
                <a:cs typeface="Poppins" panose="00000500000000000000" pitchFamily="2" charset="0"/>
                <a:sym typeface="Poppins 2"/>
              </a:rPr>
              <a:t>UNE COORDINATION DE TOUS LES MÉTIERS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76F8F71-A54F-1E13-EE9F-17FA6FA39448}"/>
              </a:ext>
            </a:extLst>
          </p:cNvPr>
          <p:cNvSpPr/>
          <p:nvPr/>
        </p:nvSpPr>
        <p:spPr>
          <a:xfrm>
            <a:off x="335857" y="3217410"/>
            <a:ext cx="2642657" cy="3349600"/>
          </a:xfrm>
          <a:custGeom>
            <a:avLst/>
            <a:gdLst/>
            <a:ahLst/>
            <a:cxnLst/>
            <a:rect l="l" t="t" r="r" b="b"/>
            <a:pathLst>
              <a:path w="1302059" h="1501883">
                <a:moveTo>
                  <a:pt x="39618" y="0"/>
                </a:moveTo>
                <a:lnTo>
                  <a:pt x="1262442" y="0"/>
                </a:lnTo>
                <a:cubicBezTo>
                  <a:pt x="1272949" y="0"/>
                  <a:pt x="1283026" y="4174"/>
                  <a:pt x="1290456" y="11604"/>
                </a:cubicBezTo>
                <a:cubicBezTo>
                  <a:pt x="1297885" y="19033"/>
                  <a:pt x="1302059" y="29110"/>
                  <a:pt x="1302059" y="39618"/>
                </a:cubicBezTo>
                <a:lnTo>
                  <a:pt x="1302059" y="1462266"/>
                </a:lnTo>
                <a:cubicBezTo>
                  <a:pt x="1302059" y="1484146"/>
                  <a:pt x="1284322" y="1501883"/>
                  <a:pt x="1262442" y="1501883"/>
                </a:cubicBezTo>
                <a:lnTo>
                  <a:pt x="39618" y="1501883"/>
                </a:lnTo>
                <a:cubicBezTo>
                  <a:pt x="29110" y="1501883"/>
                  <a:pt x="19033" y="1497709"/>
                  <a:pt x="11604" y="1490280"/>
                </a:cubicBezTo>
                <a:cubicBezTo>
                  <a:pt x="4174" y="1482850"/>
                  <a:pt x="0" y="1472773"/>
                  <a:pt x="0" y="1462266"/>
                </a:cubicBezTo>
                <a:lnTo>
                  <a:pt x="0" y="39618"/>
                </a:lnTo>
                <a:cubicBezTo>
                  <a:pt x="0" y="29110"/>
                  <a:pt x="4174" y="19033"/>
                  <a:pt x="11604" y="11604"/>
                </a:cubicBezTo>
                <a:cubicBezTo>
                  <a:pt x="19033" y="4174"/>
                  <a:pt x="29110" y="0"/>
                  <a:pt x="39618" y="0"/>
                </a:cubicBezTo>
                <a:close/>
              </a:path>
            </a:pathLst>
          </a:cu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005A82"/>
              </a:solidFill>
              <a:effectLst/>
              <a:uLnTx/>
              <a:uFillTx/>
              <a:latin typeface="Poppins" panose="00000500000000000000" pitchFamily="2" charset="0"/>
              <a:ea typeface="Poppins 1"/>
              <a:cs typeface="Poppins" panose="00000500000000000000" pitchFamily="2" charset="0"/>
              <a:sym typeface="Poppins 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5A82"/>
              </a:solidFill>
              <a:effectLst/>
              <a:uLnTx/>
              <a:uFillTx/>
              <a:latin typeface="Poppins" panose="00000500000000000000" pitchFamily="2" charset="0"/>
              <a:ea typeface="Poppins 1 Semi-Bold"/>
              <a:cs typeface="Poppins" panose="00000500000000000000" pitchFamily="2" charset="0"/>
              <a:sym typeface="Poppins 1 Semi-Bold"/>
            </a:endParaRPr>
          </a:p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"/>
                <a:cs typeface="Poppins" panose="00000500000000000000" pitchFamily="2" charset="0"/>
                <a:sym typeface="Poppins 2"/>
              </a:rPr>
              <a:t>Quelques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 Bold"/>
                <a:cs typeface="Poppins" panose="00000500000000000000" pitchFamily="2" charset="0"/>
                <a:sym typeface="Poppins 2 Bold"/>
              </a:rPr>
              <a:t>chiffres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5A82"/>
              </a:solidFill>
              <a:effectLst/>
              <a:uLnTx/>
              <a:uFillTx/>
              <a:latin typeface="Poppins" panose="00000500000000000000" pitchFamily="2" charset="0"/>
              <a:ea typeface="Poppins 1 Semi-Bold"/>
              <a:cs typeface="Poppins" panose="00000500000000000000" pitchFamily="2" charset="0"/>
              <a:sym typeface="Poppins 1 Semi-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85AA1FD-2A44-2BB2-B273-7DAF45DF591F}"/>
              </a:ext>
            </a:extLst>
          </p:cNvPr>
          <p:cNvGrpSpPr/>
          <p:nvPr/>
        </p:nvGrpSpPr>
        <p:grpSpPr>
          <a:xfrm>
            <a:off x="551674" y="1270282"/>
            <a:ext cx="3059821" cy="646331"/>
            <a:chOff x="588291" y="1212539"/>
            <a:chExt cx="3059821" cy="646331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4FEBD6E-12ED-859C-3497-DC1A0E7634CF}"/>
                </a:ext>
              </a:extLst>
            </p:cNvPr>
            <p:cNvSpPr/>
            <p:nvPr/>
          </p:nvSpPr>
          <p:spPr>
            <a:xfrm>
              <a:off x="588291" y="1366328"/>
              <a:ext cx="199739" cy="309673"/>
            </a:xfrm>
            <a:custGeom>
              <a:avLst/>
              <a:gdLst/>
              <a:ahLst/>
              <a:cxnLst/>
              <a:rect l="l" t="t" r="r" b="b"/>
              <a:pathLst>
                <a:path w="199739" h="309673">
                  <a:moveTo>
                    <a:pt x="0" y="0"/>
                  </a:moveTo>
                  <a:lnTo>
                    <a:pt x="199739" y="0"/>
                  </a:lnTo>
                  <a:lnTo>
                    <a:pt x="199739" y="309673"/>
                  </a:lnTo>
                  <a:lnTo>
                    <a:pt x="0" y="309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F4DEAAAA-FE9F-72BB-BC1F-1A5DA9069D75}"/>
                </a:ext>
              </a:extLst>
            </p:cNvPr>
            <p:cNvSpPr txBox="1"/>
            <p:nvPr/>
          </p:nvSpPr>
          <p:spPr>
            <a:xfrm>
              <a:off x="1097929" y="1212539"/>
              <a:ext cx="2550183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82"/>
                  </a:solidFill>
                  <a:effectLst/>
                  <a:uLnTx/>
                  <a:uFillTx/>
                  <a:latin typeface="Poppins" panose="00000500000000000000" pitchFamily="2" charset="0"/>
                  <a:ea typeface="Poppins 2 Semi-Bold"/>
                  <a:cs typeface="Poppins" panose="00000500000000000000" pitchFamily="2" charset="0"/>
                  <a:sym typeface="Poppins 2 Semi-Bold"/>
                </a:rPr>
                <a:t>ILE-DE-FRANCE</a:t>
              </a:r>
              <a:b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82"/>
                  </a:solidFill>
                  <a:effectLst/>
                  <a:uLnTx/>
                  <a:uFillTx/>
                  <a:latin typeface="Poppins" panose="00000500000000000000" pitchFamily="2" charset="0"/>
                  <a:ea typeface="Poppins 2 Semi-Bold"/>
                  <a:cs typeface="Poppins" panose="00000500000000000000" pitchFamily="2" charset="0"/>
                  <a:sym typeface="Poppins 2 Semi-Bold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82"/>
                  </a:solidFill>
                  <a:effectLst/>
                  <a:uLnTx/>
                  <a:uFillTx/>
                  <a:latin typeface="Poppins" panose="00000500000000000000" pitchFamily="2" charset="0"/>
                  <a:ea typeface="Poppins 1 Light"/>
                  <a:cs typeface="Poppins" panose="00000500000000000000" pitchFamily="2" charset="0"/>
                  <a:sym typeface="Poppins 1 Light"/>
                </a:rPr>
                <a:t>12/14 avenue Stalingrad</a:t>
              </a:r>
              <a:b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82"/>
                  </a:solidFill>
                  <a:effectLst/>
                  <a:uLnTx/>
                  <a:uFillTx/>
                  <a:latin typeface="Poppins" panose="00000500000000000000" pitchFamily="2" charset="0"/>
                  <a:ea typeface="Poppins 1 Light"/>
                  <a:cs typeface="Poppins" panose="00000500000000000000" pitchFamily="2" charset="0"/>
                  <a:sym typeface="Poppins 1 Light"/>
                </a:rPr>
              </a:b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82"/>
                  </a:solidFill>
                  <a:effectLst/>
                  <a:uLnTx/>
                  <a:uFillTx/>
                  <a:latin typeface="Poppins" panose="00000500000000000000" pitchFamily="2" charset="0"/>
                  <a:ea typeface="Poppins 1 Light"/>
                  <a:cs typeface="Poppins" panose="00000500000000000000" pitchFamily="2" charset="0"/>
                  <a:sym typeface="Poppins 1 Light"/>
                </a:rPr>
                <a:t>94260 FRESNES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A82"/>
                  </a:solidFill>
                  <a:effectLst/>
                  <a:uLnTx/>
                  <a:uFillTx/>
                  <a:latin typeface="Poppins" panose="00000500000000000000" pitchFamily="2" charset="0"/>
                  <a:ea typeface="Poppins 2 Semi-Bold"/>
                  <a:cs typeface="Poppins" panose="00000500000000000000" pitchFamily="2" charset="0"/>
                  <a:sym typeface="Poppins 2 Semi-Bold"/>
                </a:rPr>
                <a:t> 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E5575C6-A843-5678-F3D4-F23D086198F6}"/>
                </a:ext>
              </a:extLst>
            </p:cNvPr>
            <p:cNvSpPr txBox="1"/>
            <p:nvPr/>
          </p:nvSpPr>
          <p:spPr>
            <a:xfrm>
              <a:off x="867568" y="1642746"/>
              <a:ext cx="1829246" cy="169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6C3C973-9382-9446-0AE2-252D642B4B41}"/>
              </a:ext>
            </a:extLst>
          </p:cNvPr>
          <p:cNvGrpSpPr/>
          <p:nvPr/>
        </p:nvGrpSpPr>
        <p:grpSpPr>
          <a:xfrm>
            <a:off x="2948095" y="2554095"/>
            <a:ext cx="1153411" cy="1153411"/>
            <a:chOff x="0" y="0"/>
            <a:chExt cx="13716000" cy="13716000"/>
          </a:xfrm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A4C24F9-F0EB-F730-F4AB-B639E0504B4A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solidFill>
              <a:srgbClr val="A9A9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0BA4A771-9386-C6AE-E686-AC837FC9CFB5}"/>
              </a:ext>
            </a:extLst>
          </p:cNvPr>
          <p:cNvSpPr txBox="1"/>
          <p:nvPr/>
        </p:nvSpPr>
        <p:spPr>
          <a:xfrm>
            <a:off x="666493" y="2377917"/>
            <a:ext cx="2057555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1 Semi-Bold"/>
                <a:cs typeface="Poppins" panose="00000500000000000000" pitchFamily="2" charset="0"/>
                <a:sym typeface="Poppins 1 Semi-Bold"/>
              </a:rPr>
              <a:t>Joseph SENDJAKEDINE,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1"/>
                <a:cs typeface="Poppins" panose="00000500000000000000" pitchFamily="2" charset="0"/>
                <a:sym typeface="Poppins 1"/>
              </a:rPr>
              <a:t>Directeur Régional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08E3CF-9902-CF36-9B0A-138DC150EFD9}"/>
              </a:ext>
            </a:extLst>
          </p:cNvPr>
          <p:cNvSpPr/>
          <p:nvPr/>
        </p:nvSpPr>
        <p:spPr>
          <a:xfrm>
            <a:off x="2071441" y="4210912"/>
            <a:ext cx="1044000" cy="46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89516E33-5513-2A02-4531-D76DFD6743D9}"/>
              </a:ext>
            </a:extLst>
          </p:cNvPr>
          <p:cNvSpPr/>
          <p:nvPr/>
        </p:nvSpPr>
        <p:spPr>
          <a:xfrm rot="4729305">
            <a:off x="2907719" y="2506318"/>
            <a:ext cx="1298046" cy="1216220"/>
          </a:xfrm>
          <a:prstGeom prst="arc">
            <a:avLst>
              <a:gd name="adj1" fmla="val 15655029"/>
              <a:gd name="adj2" fmla="val 43570"/>
            </a:avLst>
          </a:prstGeom>
          <a:ln w="28575" cap="rnd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3" name="Image 2" descr="Une image contenant Visage humain, personne, Front, chemise&#10;&#10;Le contenu généré par l’IA peut être incorrect.">
            <a:extLst>
              <a:ext uri="{FF2B5EF4-FFF2-40B4-BE49-F238E27FC236}">
                <a16:creationId xmlns:a16="http://schemas.microsoft.com/office/drawing/2014/main" id="{67DE4A8B-0A12-C30A-D9D1-FF4818AF63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552" r="-9893" b="12659"/>
          <a:stretch>
            <a:fillRect/>
          </a:stretch>
        </p:blipFill>
        <p:spPr>
          <a:xfrm>
            <a:off x="2971279" y="2583059"/>
            <a:ext cx="1127999" cy="1114315"/>
          </a:xfrm>
          <a:prstGeom prst="roundRect">
            <a:avLst>
              <a:gd name="adj" fmla="val 50000"/>
            </a:avLst>
          </a:prstGeom>
        </p:spPr>
      </p:pic>
      <p:pic>
        <p:nvPicPr>
          <p:cNvPr id="41" name="Image 40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9F2B3934-2863-8EFE-7E19-F3DB9A7EC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66" y="854377"/>
            <a:ext cx="3994846" cy="3185624"/>
          </a:xfrm>
          <a:prstGeom prst="rect">
            <a:avLst/>
          </a:prstGeom>
        </p:spPr>
      </p:pic>
      <p:sp>
        <p:nvSpPr>
          <p:cNvPr id="102" name="3c3d9e4f-4d48-410f-8401-b096ce3dce1c">
            <a:hlinkClick r:id="" action="ppaction://noaction"/>
            <a:extLst>
              <a:ext uri="{FF2B5EF4-FFF2-40B4-BE49-F238E27FC236}">
                <a16:creationId xmlns:a16="http://schemas.microsoft.com/office/drawing/2014/main" id="{DBD45EDE-B4DD-C18D-9E7E-F90D941E6DC0}"/>
              </a:ext>
            </a:extLst>
          </p:cNvPr>
          <p:cNvSpPr/>
          <p:nvPr/>
        </p:nvSpPr>
        <p:spPr>
          <a:xfrm>
            <a:off x="121920" y="6583680"/>
            <a:ext cx="1219200" cy="685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34" charset="0"/>
                <a:ea typeface="Poppins" pitchFamily="34" charset="-122"/>
                <a:cs typeface="Poppins" pitchFamily="34" charset="-12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8272EFD9-7D6F-A30C-0246-6A617349D3A0}"/>
              </a:ext>
            </a:extLst>
          </p:cNvPr>
          <p:cNvSpPr/>
          <p:nvPr/>
        </p:nvSpPr>
        <p:spPr>
          <a:xfrm>
            <a:off x="4861675" y="4319152"/>
            <a:ext cx="2967583" cy="2264528"/>
          </a:xfrm>
          <a:custGeom>
            <a:avLst/>
            <a:gdLst/>
            <a:ahLst/>
            <a:cxnLst/>
            <a:rect l="l" t="t" r="r" b="b"/>
            <a:pathLst>
              <a:path w="1427757" h="2412163">
                <a:moveTo>
                  <a:pt x="39132" y="0"/>
                </a:moveTo>
                <a:lnTo>
                  <a:pt x="1388625" y="0"/>
                </a:lnTo>
                <a:cubicBezTo>
                  <a:pt x="1410237" y="0"/>
                  <a:pt x="1427757" y="17520"/>
                  <a:pt x="1427757" y="39132"/>
                </a:cubicBezTo>
                <a:lnTo>
                  <a:pt x="1427757" y="2373031"/>
                </a:lnTo>
                <a:cubicBezTo>
                  <a:pt x="1427757" y="2383409"/>
                  <a:pt x="1423635" y="2393363"/>
                  <a:pt x="1416296" y="2400701"/>
                </a:cubicBezTo>
                <a:cubicBezTo>
                  <a:pt x="1408957" y="2408040"/>
                  <a:pt x="1399004" y="2412163"/>
                  <a:pt x="1388625" y="2412163"/>
                </a:cubicBezTo>
                <a:lnTo>
                  <a:pt x="39132" y="2412163"/>
                </a:lnTo>
                <a:cubicBezTo>
                  <a:pt x="28754" y="2412163"/>
                  <a:pt x="18800" y="2408040"/>
                  <a:pt x="11462" y="2400701"/>
                </a:cubicBezTo>
                <a:cubicBezTo>
                  <a:pt x="4123" y="2393363"/>
                  <a:pt x="0" y="2383409"/>
                  <a:pt x="0" y="2373031"/>
                </a:cubicBezTo>
                <a:lnTo>
                  <a:pt x="0" y="39132"/>
                </a:lnTo>
                <a:cubicBezTo>
                  <a:pt x="0" y="28754"/>
                  <a:pt x="4123" y="18800"/>
                  <a:pt x="11462" y="11462"/>
                </a:cubicBezTo>
                <a:cubicBezTo>
                  <a:pt x="18800" y="4123"/>
                  <a:pt x="28754" y="0"/>
                  <a:pt x="39132" y="0"/>
                </a:cubicBezTo>
                <a:close/>
              </a:path>
            </a:pathLst>
          </a:custGeom>
          <a:solidFill>
            <a:srgbClr val="005A82">
              <a:alpha val="82000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304F680F-6A6D-EDB1-889C-92C3CD64B1E3}"/>
              </a:ext>
            </a:extLst>
          </p:cNvPr>
          <p:cNvSpPr/>
          <p:nvPr/>
        </p:nvSpPr>
        <p:spPr>
          <a:xfrm>
            <a:off x="4957324" y="4423096"/>
            <a:ext cx="2747410" cy="639154"/>
          </a:xfrm>
          <a:custGeom>
            <a:avLst/>
            <a:gdLst/>
            <a:ahLst/>
            <a:cxnLst/>
            <a:rect l="l" t="t" r="r" b="b"/>
            <a:pathLst>
              <a:path w="2503510" h="1029569">
                <a:moveTo>
                  <a:pt x="0" y="0"/>
                </a:moveTo>
                <a:lnTo>
                  <a:pt x="2503511" y="0"/>
                </a:lnTo>
                <a:lnTo>
                  <a:pt x="2503511" y="1029569"/>
                </a:lnTo>
                <a:lnTo>
                  <a:pt x="0" y="1029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DFDC812E-E726-C192-56F8-A1D758431CD8}"/>
              </a:ext>
            </a:extLst>
          </p:cNvPr>
          <p:cNvSpPr txBox="1"/>
          <p:nvPr/>
        </p:nvSpPr>
        <p:spPr>
          <a:xfrm>
            <a:off x="5231536" y="4545821"/>
            <a:ext cx="2198986" cy="15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 Bold"/>
                <a:cs typeface="Poppins" panose="00000500000000000000" pitchFamily="2" charset="0"/>
                <a:sym typeface="Poppins 2 Bold"/>
              </a:rPr>
              <a:t>DES CONVIVES 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005A82"/>
                </a:solidFill>
                <a:effectLst/>
                <a:uLnTx/>
                <a:uFillTx/>
                <a:latin typeface="Poppins" panose="00000500000000000000" pitchFamily="2" charset="0"/>
                <a:ea typeface="Poppins 2 Bold"/>
                <a:cs typeface="Poppins" panose="00000500000000000000" pitchFamily="2" charset="0"/>
                <a:sym typeface="Poppins 2 Bold"/>
              </a:rPr>
              <a:t>DE TOUT AGE</a:t>
            </a:r>
            <a:endParaRPr kumimoji="0" lang="fr-FR" sz="1100" i="0" u="none" strike="noStrike" kern="1200" cap="none" spc="0" normalizeH="0" baseline="0" noProof="0" dirty="0">
              <a:ln>
                <a:noFill/>
              </a:ln>
              <a:solidFill>
                <a:srgbClr val="005A82"/>
              </a:solidFill>
              <a:effectLst/>
              <a:uLnTx/>
              <a:uFillTx/>
              <a:latin typeface="Poppins" panose="00000500000000000000" pitchFamily="2" charset="0"/>
              <a:ea typeface="Poppins 2"/>
              <a:cs typeface="Poppins" panose="00000500000000000000" pitchFamily="2" charset="0"/>
              <a:sym typeface="Poppins 2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7A374E15-5D86-6A21-DDF8-DB4857B0984F}"/>
              </a:ext>
            </a:extLst>
          </p:cNvPr>
          <p:cNvSpPr/>
          <p:nvPr/>
        </p:nvSpPr>
        <p:spPr>
          <a:xfrm>
            <a:off x="669395" y="4210912"/>
            <a:ext cx="1044000" cy="46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0" name="TextBox 45">
            <a:extLst>
              <a:ext uri="{FF2B5EF4-FFF2-40B4-BE49-F238E27FC236}">
                <a16:creationId xmlns:a16="http://schemas.microsoft.com/office/drawing/2014/main" id="{9B8A315F-A893-5621-118C-5DC66726EFD9}"/>
              </a:ext>
            </a:extLst>
          </p:cNvPr>
          <p:cNvSpPr txBox="1"/>
          <p:nvPr/>
        </p:nvSpPr>
        <p:spPr>
          <a:xfrm>
            <a:off x="5319391" y="4733659"/>
            <a:ext cx="261417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Petite enfance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1000" b="1" dirty="0">
                <a:solidFill>
                  <a:srgbClr val="FFFFFF"/>
                </a:solidFill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Ecoles maternelles et primaires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Col</a:t>
            </a:r>
            <a:r>
              <a:rPr lang="fr-FR" sz="1000" b="1" dirty="0">
                <a:solidFill>
                  <a:srgbClr val="FFFFFF"/>
                </a:solidFill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lèges et lycées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Restaurant</a:t>
            </a:r>
            <a:r>
              <a:rPr lang="fr-FR" sz="1000" b="1" dirty="0">
                <a:solidFill>
                  <a:srgbClr val="FFFFFF"/>
                </a:solidFill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s municipaux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Pénitentiaire</a:t>
            </a:r>
          </a:p>
          <a:p>
            <a:pPr marL="215899" marR="0" lvl="1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1000" b="1" dirty="0">
                <a:solidFill>
                  <a:srgbClr val="FFFFFF"/>
                </a:solidFill>
                <a:latin typeface="Poppins" panose="00000500000000000000" pitchFamily="2" charset="0"/>
                <a:ea typeface="Poppins 1 Light"/>
                <a:cs typeface="Poppins" panose="00000500000000000000" pitchFamily="2" charset="0"/>
                <a:sym typeface="Poppins 1 Light"/>
              </a:rPr>
              <a:t>Résidence personnes âgées et portage à domicile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Poppins 1 Light"/>
              <a:cs typeface="Poppins" panose="00000500000000000000" pitchFamily="2" charset="0"/>
              <a:sym typeface="Poppins 1 Light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92D3EC8D-A982-B700-2421-58B7D017EEEC}"/>
              </a:ext>
            </a:extLst>
          </p:cNvPr>
          <p:cNvSpPr txBox="1"/>
          <p:nvPr/>
        </p:nvSpPr>
        <p:spPr>
          <a:xfrm>
            <a:off x="2071441" y="4264378"/>
            <a:ext cx="1062658" cy="357545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128 M€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Chiffre d’affaires</a:t>
            </a: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31799E57-2D85-65F2-6A04-3BDF173A8F22}"/>
              </a:ext>
            </a:extLst>
          </p:cNvPr>
          <p:cNvSpPr txBox="1"/>
          <p:nvPr/>
        </p:nvSpPr>
        <p:spPr>
          <a:xfrm>
            <a:off x="703610" y="4257212"/>
            <a:ext cx="972001" cy="360000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21,3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Couverts/an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1F0FAD59-A566-33E3-2A88-80DB76B5A9D4}"/>
              </a:ext>
            </a:extLst>
          </p:cNvPr>
          <p:cNvSpPr/>
          <p:nvPr/>
        </p:nvSpPr>
        <p:spPr>
          <a:xfrm>
            <a:off x="669395" y="4952274"/>
            <a:ext cx="1044000" cy="46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D992C299-0333-AE35-95B4-AD21D3C71F48}"/>
              </a:ext>
            </a:extLst>
          </p:cNvPr>
          <p:cNvSpPr txBox="1"/>
          <p:nvPr/>
        </p:nvSpPr>
        <p:spPr>
          <a:xfrm>
            <a:off x="704120" y="5010149"/>
            <a:ext cx="972001" cy="360000"/>
          </a:xfrm>
          <a:prstGeom prst="roundRect">
            <a:avLst/>
          </a:prstGeom>
          <a:noFill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prstClr val="white"/>
                </a:solidFill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6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Cuisines centrales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40937B58-7A57-A4BF-779C-8A386AD5A771}"/>
              </a:ext>
            </a:extLst>
          </p:cNvPr>
          <p:cNvSpPr/>
          <p:nvPr/>
        </p:nvSpPr>
        <p:spPr>
          <a:xfrm>
            <a:off x="669395" y="5709606"/>
            <a:ext cx="1044000" cy="46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A631695A-283B-9E08-23B2-EE0747A826C9}"/>
              </a:ext>
            </a:extLst>
          </p:cNvPr>
          <p:cNvSpPr txBox="1"/>
          <p:nvPr/>
        </p:nvSpPr>
        <p:spPr>
          <a:xfrm>
            <a:off x="704120" y="5771306"/>
            <a:ext cx="972001" cy="360000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 1 500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Collaborateurs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D3D6FE2A-CAA9-B56C-B388-E995820A58E8}"/>
              </a:ext>
            </a:extLst>
          </p:cNvPr>
          <p:cNvSpPr/>
          <p:nvPr/>
        </p:nvSpPr>
        <p:spPr>
          <a:xfrm>
            <a:off x="2071441" y="4952274"/>
            <a:ext cx="1044000" cy="46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4F45D3-9719-0838-110B-A6A43FF5CE8D}"/>
              </a:ext>
            </a:extLst>
          </p:cNvPr>
          <p:cNvSpPr txBox="1"/>
          <p:nvPr/>
        </p:nvSpPr>
        <p:spPr>
          <a:xfrm>
            <a:off x="2071441" y="4952274"/>
            <a:ext cx="9392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prstClr val="white"/>
                </a:solidFill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2</a:t>
            </a:r>
            <a:r>
              <a:rPr lang="fr-FR" sz="1100" b="1" dirty="0">
                <a:solidFill>
                  <a:prstClr val="white"/>
                </a:solidFill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 </a:t>
            </a:r>
          </a:p>
          <a:p>
            <a:pPr algn="ctr"/>
            <a:r>
              <a:rPr lang="fr-FR" sz="900" dirty="0">
                <a:solidFill>
                  <a:prstClr val="white"/>
                </a:solidFill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Plateformes</a:t>
            </a:r>
            <a:endParaRPr lang="fr-FR" sz="1050" dirty="0"/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95A4EF18-B5C4-F20E-B421-34BA160F07EF}"/>
              </a:ext>
            </a:extLst>
          </p:cNvPr>
          <p:cNvSpPr/>
          <p:nvPr/>
        </p:nvSpPr>
        <p:spPr>
          <a:xfrm>
            <a:off x="2071441" y="5709606"/>
            <a:ext cx="1044000" cy="46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97A1FD41-E78B-E35C-991C-959B0DDB3073}"/>
              </a:ext>
            </a:extLst>
          </p:cNvPr>
          <p:cNvSpPr txBox="1"/>
          <p:nvPr/>
        </p:nvSpPr>
        <p:spPr>
          <a:xfrm>
            <a:off x="2071441" y="5773761"/>
            <a:ext cx="972001" cy="357545"/>
          </a:xfrm>
          <a:prstGeom prst="round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850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Poppins 2 Semi-Bold"/>
                <a:cs typeface="Poppins" panose="00000500000000000000" pitchFamily="2" charset="0"/>
                <a:sym typeface="Poppins 2 Semi-Bold"/>
              </a:rPr>
              <a:t>Sites livrés</a:t>
            </a:r>
          </a:p>
        </p:txBody>
      </p:sp>
    </p:spTree>
    <p:extLst>
      <p:ext uri="{BB962C8B-B14F-4D97-AF65-F5344CB8AC3E}">
        <p14:creationId xmlns:p14="http://schemas.microsoft.com/office/powerpoint/2010/main" val="1236310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B8B0C-6B52-CBD7-15AA-CD3332ED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 DR en </a:t>
            </a:r>
            <a:r>
              <a:rPr lang="en-US" dirty="0" err="1"/>
              <a:t>pleine</a:t>
            </a:r>
            <a:r>
              <a:rPr lang="en-US" dirty="0"/>
              <a:t> </a:t>
            </a:r>
            <a:r>
              <a:rPr lang="en-US" dirty="0" err="1"/>
              <a:t>croissance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7B6ACC-CC24-30E5-CCAC-2CA757C9A2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EC6454A-348A-7AE4-8DB5-CDE981752785}"/>
              </a:ext>
            </a:extLst>
          </p:cNvPr>
          <p:cNvSpPr/>
          <p:nvPr/>
        </p:nvSpPr>
        <p:spPr>
          <a:xfrm>
            <a:off x="103050" y="1514488"/>
            <a:ext cx="2431804" cy="13830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Production de 140 000 repas/jour sur 6 cuisines dont 2 appartenant à des villes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FDB80A0-AC42-4E91-AFF3-83B2548763B8}"/>
              </a:ext>
            </a:extLst>
          </p:cNvPr>
          <p:cNvSpPr/>
          <p:nvPr/>
        </p:nvSpPr>
        <p:spPr>
          <a:xfrm>
            <a:off x="2580902" y="1514488"/>
            <a:ext cx="2433600" cy="13830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Une capacité résiduelle actuelle de 5% soit 7 000 repas/jour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7B89CD-5091-505C-9863-5E4BDA855C5D}"/>
              </a:ext>
            </a:extLst>
          </p:cNvPr>
          <p:cNvSpPr/>
          <p:nvPr/>
        </p:nvSpPr>
        <p:spPr>
          <a:xfrm>
            <a:off x="5062040" y="1514488"/>
            <a:ext cx="2431804" cy="13830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 objectifs de croissance de 5% par an et une forte rétention de nos clients (80%)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C6679A-CFE0-D023-AB46-3EB5BF8B2232}"/>
              </a:ext>
            </a:extLst>
          </p:cNvPr>
          <p:cNvSpPr/>
          <p:nvPr/>
        </p:nvSpPr>
        <p:spPr>
          <a:xfrm>
            <a:off x="8711916" y="1818358"/>
            <a:ext cx="3159889" cy="2768110"/>
          </a:xfrm>
          <a:prstGeom prst="rect">
            <a:avLst/>
          </a:prstGeom>
          <a:solidFill>
            <a:schemeClr val="tx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PROJET ARGENTEUIL</a:t>
            </a:r>
          </a:p>
          <a:p>
            <a:pPr algn="ctr"/>
            <a:endParaRPr lang="fr-FR" b="1" dirty="0"/>
          </a:p>
          <a:p>
            <a:pPr algn="ctr"/>
            <a:r>
              <a:rPr lang="fr-FR" dirty="0"/>
              <a:t>Un besoin de capacité de production de 25 000 repas/jour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L’opportunité de rachat du site RERO ancien traiteur sur Argenteuil</a:t>
            </a:r>
          </a:p>
        </p:txBody>
      </p:sp>
      <p:pic>
        <p:nvPicPr>
          <p:cNvPr id="10" name="Image 9" descr="Une image contenant ciel, plein air, architecture, propriété&#10;&#10;Le contenu généré par l’IA peut être incorrect.">
            <a:extLst>
              <a:ext uri="{FF2B5EF4-FFF2-40B4-BE49-F238E27FC236}">
                <a16:creationId xmlns:a16="http://schemas.microsoft.com/office/drawing/2014/main" id="{DA8B2859-C754-83A1-F9FB-EE4D840B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916" y="5121260"/>
            <a:ext cx="3159889" cy="1427544"/>
          </a:xfrm>
          <a:prstGeom prst="rect">
            <a:avLst/>
          </a:prstGeom>
        </p:spPr>
      </p:pic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6FBFE549-71D7-35B2-C2A6-70AEE37D8399}"/>
              </a:ext>
            </a:extLst>
          </p:cNvPr>
          <p:cNvSpPr/>
          <p:nvPr/>
        </p:nvSpPr>
        <p:spPr>
          <a:xfrm>
            <a:off x="7259400" y="4211040"/>
            <a:ext cx="584200" cy="91022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0ACC14D-7D27-CCF6-96FE-6FBE755EB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3" y="3154847"/>
            <a:ext cx="6002885" cy="3583521"/>
          </a:xfrm>
          <a:prstGeom prst="rect">
            <a:avLst/>
          </a:prstGeom>
        </p:spPr>
      </p:pic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FF86BF70-939A-5240-1010-83C16E01848A}"/>
              </a:ext>
            </a:extLst>
          </p:cNvPr>
          <p:cNvSpPr/>
          <p:nvPr/>
        </p:nvSpPr>
        <p:spPr>
          <a:xfrm>
            <a:off x="7693558" y="4211040"/>
            <a:ext cx="584200" cy="91022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F1B29B0-1460-332C-2CE1-166BB2F48747}"/>
              </a:ext>
            </a:extLst>
          </p:cNvPr>
          <p:cNvSpPr txBox="1"/>
          <p:nvPr/>
        </p:nvSpPr>
        <p:spPr>
          <a:xfrm>
            <a:off x="5062040" y="3657600"/>
            <a:ext cx="1338760" cy="24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F9933"/>
                </a:solidFill>
                <a:latin typeface="+mn-lt"/>
                <a:ea typeface="+mn-ea"/>
                <a:cs typeface="+mn-cs"/>
              </a:rPr>
              <a:t>Rentabilité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BE9DF94-0400-E991-48D6-5ED3153505A3}"/>
              </a:ext>
            </a:extLst>
          </p:cNvPr>
          <p:cNvSpPr txBox="1"/>
          <p:nvPr/>
        </p:nvSpPr>
        <p:spPr>
          <a:xfrm>
            <a:off x="1762215" y="3565002"/>
            <a:ext cx="897962" cy="499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fr-FR" sz="1400" b="1" dirty="0">
                <a:solidFill>
                  <a:schemeClr val="accent2">
                    <a:lumMod val="50000"/>
                  </a:schemeClr>
                </a:solidFill>
              </a:rPr>
              <a:t>Chiffre d'affaires</a:t>
            </a:r>
            <a:endParaRPr lang="fr-FR" sz="14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5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86650-E420-6B1E-4FDC-3DDC51571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277" y="396175"/>
            <a:ext cx="8595799" cy="430887"/>
          </a:xfrm>
        </p:spPr>
        <p:txBody>
          <a:bodyPr/>
          <a:lstStyle/>
          <a:p>
            <a:r>
              <a:rPr lang="fr-FR" dirty="0"/>
              <a:t>Une situation idéale pour la reconquête du Nord-Ouest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73A89C9-E20F-3156-2B12-DB4E7721CA84}"/>
              </a:ext>
            </a:extLst>
          </p:cNvPr>
          <p:cNvGrpSpPr/>
          <p:nvPr/>
        </p:nvGrpSpPr>
        <p:grpSpPr>
          <a:xfrm>
            <a:off x="511629" y="936298"/>
            <a:ext cx="5747657" cy="5703988"/>
            <a:chOff x="2338086" y="920801"/>
            <a:chExt cx="5088144" cy="5345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 4" descr="Une image contenant carte, texte, atlas&#10;&#10;Le contenu généré par l’IA peut être incorrect.">
              <a:extLst>
                <a:ext uri="{FF2B5EF4-FFF2-40B4-BE49-F238E27FC236}">
                  <a16:creationId xmlns:a16="http://schemas.microsoft.com/office/drawing/2014/main" id="{7B6E99B5-5648-71BD-0D50-7180A79D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7938" r="24863" b="18830"/>
            <a:stretch>
              <a:fillRect/>
            </a:stretch>
          </p:blipFill>
          <p:spPr>
            <a:xfrm>
              <a:off x="2338086" y="920801"/>
              <a:ext cx="5088144" cy="5345249"/>
            </a:xfrm>
            <a:prstGeom prst="rect">
              <a:avLst/>
            </a:prstGeom>
          </p:spPr>
        </p:pic>
        <p:sp>
          <p:nvSpPr>
            <p:cNvPr id="6" name="Larme 5">
              <a:extLst>
                <a:ext uri="{FF2B5EF4-FFF2-40B4-BE49-F238E27FC236}">
                  <a16:creationId xmlns:a16="http://schemas.microsoft.com/office/drawing/2014/main" id="{434116D4-5644-DE61-E090-A850F2A3B874}"/>
                </a:ext>
              </a:extLst>
            </p:cNvPr>
            <p:cNvSpPr/>
            <p:nvPr/>
          </p:nvSpPr>
          <p:spPr>
            <a:xfrm rot="8087711">
              <a:off x="6817909" y="2899318"/>
              <a:ext cx="97224" cy="94594"/>
            </a:xfrm>
            <a:prstGeom prst="teardrop">
              <a:avLst>
                <a:gd name="adj" fmla="val 14444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Larme 6">
              <a:extLst>
                <a:ext uri="{FF2B5EF4-FFF2-40B4-BE49-F238E27FC236}">
                  <a16:creationId xmlns:a16="http://schemas.microsoft.com/office/drawing/2014/main" id="{3B03D34E-2E04-EEEB-8A47-B956FE086773}"/>
                </a:ext>
              </a:extLst>
            </p:cNvPr>
            <p:cNvSpPr/>
            <p:nvPr/>
          </p:nvSpPr>
          <p:spPr>
            <a:xfrm rot="8087711">
              <a:off x="6000248" y="5588182"/>
              <a:ext cx="97224" cy="94594"/>
            </a:xfrm>
            <a:prstGeom prst="teardrop">
              <a:avLst>
                <a:gd name="adj" fmla="val 14444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Larme 7">
              <a:extLst>
                <a:ext uri="{FF2B5EF4-FFF2-40B4-BE49-F238E27FC236}">
                  <a16:creationId xmlns:a16="http://schemas.microsoft.com/office/drawing/2014/main" id="{75929669-B586-2304-5322-0793EEEEAB40}"/>
                </a:ext>
              </a:extLst>
            </p:cNvPr>
            <p:cNvSpPr/>
            <p:nvPr/>
          </p:nvSpPr>
          <p:spPr>
            <a:xfrm rot="8087711">
              <a:off x="5236927" y="4117190"/>
              <a:ext cx="97224" cy="94594"/>
            </a:xfrm>
            <a:prstGeom prst="teardrop">
              <a:avLst>
                <a:gd name="adj" fmla="val 14444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Larme 8">
              <a:extLst>
                <a:ext uri="{FF2B5EF4-FFF2-40B4-BE49-F238E27FC236}">
                  <a16:creationId xmlns:a16="http://schemas.microsoft.com/office/drawing/2014/main" id="{9849B015-DB4C-183A-6205-BC07672318A4}"/>
                </a:ext>
              </a:extLst>
            </p:cNvPr>
            <p:cNvSpPr/>
            <p:nvPr/>
          </p:nvSpPr>
          <p:spPr>
            <a:xfrm rot="8087711">
              <a:off x="5556302" y="4023106"/>
              <a:ext cx="97224" cy="94594"/>
            </a:xfrm>
            <a:prstGeom prst="teardrop">
              <a:avLst>
                <a:gd name="adj" fmla="val 14444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Larme 9">
              <a:extLst>
                <a:ext uri="{FF2B5EF4-FFF2-40B4-BE49-F238E27FC236}">
                  <a16:creationId xmlns:a16="http://schemas.microsoft.com/office/drawing/2014/main" id="{D2D6EBC2-A909-4C04-6AE4-3CF55050555C}"/>
                </a:ext>
              </a:extLst>
            </p:cNvPr>
            <p:cNvSpPr/>
            <p:nvPr/>
          </p:nvSpPr>
          <p:spPr>
            <a:xfrm rot="8087711">
              <a:off x="6509142" y="3441332"/>
              <a:ext cx="97224" cy="94594"/>
            </a:xfrm>
            <a:prstGeom prst="teardrop">
              <a:avLst>
                <a:gd name="adj" fmla="val 14444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Larme 10">
              <a:extLst>
                <a:ext uri="{FF2B5EF4-FFF2-40B4-BE49-F238E27FC236}">
                  <a16:creationId xmlns:a16="http://schemas.microsoft.com/office/drawing/2014/main" id="{E2B5A494-9EFE-70AF-9287-167F4FD20C21}"/>
                </a:ext>
              </a:extLst>
            </p:cNvPr>
            <p:cNvSpPr/>
            <p:nvPr/>
          </p:nvSpPr>
          <p:spPr>
            <a:xfrm rot="8087711">
              <a:off x="6135426" y="2956302"/>
              <a:ext cx="97224" cy="94594"/>
            </a:xfrm>
            <a:prstGeom prst="teardrop">
              <a:avLst>
                <a:gd name="adj" fmla="val 14444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CD6F039-184C-DB1D-F882-ADD1CB666195}"/>
                </a:ext>
              </a:extLst>
            </p:cNvPr>
            <p:cNvSpPr txBox="1"/>
            <p:nvPr/>
          </p:nvSpPr>
          <p:spPr>
            <a:xfrm>
              <a:off x="6934336" y="2881816"/>
              <a:ext cx="488774" cy="1896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1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Chelles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1F06FA7-5CEE-903D-77C7-73AC61218647}"/>
                </a:ext>
              </a:extLst>
            </p:cNvPr>
            <p:cNvSpPr txBox="1"/>
            <p:nvPr/>
          </p:nvSpPr>
          <p:spPr>
            <a:xfrm>
              <a:off x="6280892" y="2813995"/>
              <a:ext cx="488774" cy="1896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1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Rosny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9B67351-6470-757F-029A-0D5997A8EBF6}"/>
                </a:ext>
              </a:extLst>
            </p:cNvPr>
            <p:cNvSpPr txBox="1"/>
            <p:nvPr/>
          </p:nvSpPr>
          <p:spPr>
            <a:xfrm>
              <a:off x="6689949" y="3393827"/>
              <a:ext cx="488774" cy="1896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100" b="1" dirty="0">
                  <a:solidFill>
                    <a:srgbClr val="C00000"/>
                  </a:solidFill>
                </a:rPr>
                <a:t>Noisy</a:t>
              </a:r>
              <a:endParaRPr lang="fr-FR" sz="1100" b="1" dirty="0">
                <a:solidFill>
                  <a:srgbClr val="C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9291C68-DC99-EDDC-6A21-23C3DD3F83D6}"/>
                </a:ext>
              </a:extLst>
            </p:cNvPr>
            <p:cNvSpPr txBox="1"/>
            <p:nvPr/>
          </p:nvSpPr>
          <p:spPr>
            <a:xfrm>
              <a:off x="5683756" y="4069685"/>
              <a:ext cx="488774" cy="1896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1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Thiais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2DDB258-CA5A-DC84-831F-8C98CA4D1079}"/>
                </a:ext>
              </a:extLst>
            </p:cNvPr>
            <p:cNvSpPr txBox="1"/>
            <p:nvPr/>
          </p:nvSpPr>
          <p:spPr>
            <a:xfrm>
              <a:off x="5108967" y="4333874"/>
              <a:ext cx="488774" cy="1896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100" b="1" dirty="0">
                  <a:solidFill>
                    <a:srgbClr val="C00000"/>
                  </a:solidFill>
                </a:rPr>
                <a:t>Fresnes</a:t>
              </a:r>
              <a:endParaRPr lang="fr-FR" sz="1100" b="1" dirty="0">
                <a:solidFill>
                  <a:srgbClr val="C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115ABB2-38D7-F20F-EB13-5604428CA909}"/>
                </a:ext>
              </a:extLst>
            </p:cNvPr>
            <p:cNvSpPr txBox="1"/>
            <p:nvPr/>
          </p:nvSpPr>
          <p:spPr>
            <a:xfrm>
              <a:off x="6116223" y="5540677"/>
              <a:ext cx="488774" cy="1896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100" b="1" dirty="0">
                  <a:solidFill>
                    <a:srgbClr val="C00000"/>
                  </a:solidFill>
                </a:rPr>
                <a:t>Corbeil</a:t>
              </a:r>
              <a:endParaRPr lang="fr-FR" sz="1100" b="1" dirty="0">
                <a:solidFill>
                  <a:srgbClr val="C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Larme 18">
              <a:extLst>
                <a:ext uri="{FF2B5EF4-FFF2-40B4-BE49-F238E27FC236}">
                  <a16:creationId xmlns:a16="http://schemas.microsoft.com/office/drawing/2014/main" id="{7544CBF3-6B7A-6532-F8DC-6C0EA2BD7497}"/>
                </a:ext>
              </a:extLst>
            </p:cNvPr>
            <p:cNvSpPr/>
            <p:nvPr/>
          </p:nvSpPr>
          <p:spPr>
            <a:xfrm rot="8087711">
              <a:off x="4713666" y="2310055"/>
              <a:ext cx="97224" cy="94594"/>
            </a:xfrm>
            <a:prstGeom prst="teardrop">
              <a:avLst>
                <a:gd name="adj" fmla="val 144444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A2DAA2B-23E9-15C3-E99D-2A5F3622A5D3}"/>
                </a:ext>
              </a:extLst>
            </p:cNvPr>
            <p:cNvSpPr txBox="1"/>
            <p:nvPr/>
          </p:nvSpPr>
          <p:spPr>
            <a:xfrm>
              <a:off x="3806876" y="2227415"/>
              <a:ext cx="902703" cy="275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600"/>
                </a:spcAft>
              </a:pPr>
              <a:r>
                <a:rPr lang="fr-FR" sz="1600" b="1" dirty="0">
                  <a:solidFill>
                    <a:srgbClr val="0070C0"/>
                  </a:solidFill>
                </a:rPr>
                <a:t>Argenteuil</a:t>
              </a:r>
              <a:endParaRPr lang="fr-FR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6" name="Image 25" descr="Une image contenant plein air, ciel, nuage, arbre&#10;&#10;Le contenu généré par l’IA peut être incorrect.">
            <a:extLst>
              <a:ext uri="{FF2B5EF4-FFF2-40B4-BE49-F238E27FC236}">
                <a16:creationId xmlns:a16="http://schemas.microsoft.com/office/drawing/2014/main" id="{EF02CFF0-35C0-93DA-B60B-19E66B761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088" y="1825989"/>
            <a:ext cx="4490903" cy="22611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687EB64-1C9C-1BCD-5E9B-554FA62CD5AB}"/>
              </a:ext>
            </a:extLst>
          </p:cNvPr>
          <p:cNvSpPr/>
          <p:nvPr/>
        </p:nvSpPr>
        <p:spPr>
          <a:xfrm>
            <a:off x="7139846" y="4886244"/>
            <a:ext cx="4109013" cy="1547017"/>
          </a:xfrm>
          <a:prstGeom prst="roundRect">
            <a:avLst/>
          </a:prstGeom>
          <a:solidFill>
            <a:schemeClr val="tx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Atelier agroalimentaire de transformation de viande.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1954 m</a:t>
            </a:r>
            <a:r>
              <a:rPr lang="fr-FR" baseline="30000" dirty="0"/>
              <a:t>2 </a:t>
            </a:r>
            <a:r>
              <a:rPr lang="fr-FR" dirty="0"/>
              <a:t>de locaux sur 4500 m</a:t>
            </a:r>
            <a:r>
              <a:rPr lang="fr-FR" baseline="30000" dirty="0"/>
              <a:t>2 </a:t>
            </a:r>
            <a:r>
              <a:rPr lang="fr-FR" dirty="0"/>
              <a:t>de terrain</a:t>
            </a:r>
          </a:p>
        </p:txBody>
      </p:sp>
    </p:spTree>
    <p:extLst>
      <p:ext uri="{BB962C8B-B14F-4D97-AF65-F5344CB8AC3E}">
        <p14:creationId xmlns:p14="http://schemas.microsoft.com/office/powerpoint/2010/main" val="102319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CEE05E-825A-97A6-E4F7-F81F0F7D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310" y="591950"/>
            <a:ext cx="8595799" cy="430887"/>
          </a:xfrm>
        </p:spPr>
        <p:txBody>
          <a:bodyPr wrap="square">
            <a:normAutofit/>
          </a:bodyPr>
          <a:lstStyle/>
          <a:p>
            <a:r>
              <a:rPr lang="fr-FR" dirty="0"/>
              <a:t>Le projet en quelques chiffres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00EF81-46AE-30A7-0FE2-52E46CC0B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9310" y="1034268"/>
            <a:ext cx="8595799" cy="24929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7F0B8CD-BB9B-CFF5-8B64-F0E23D1F87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4105" y="2582768"/>
            <a:ext cx="2713318" cy="336876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20 </a:t>
            </a:r>
            <a:r>
              <a:rPr lang="en-US" sz="2400" b="1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ans</a:t>
            </a:r>
            <a:endParaRPr lang="en-US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11 M€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d’investissements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initiaux</a:t>
            </a:r>
            <a:endParaRPr lang="en-US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 M€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de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renouvellement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de matériel sur la durée.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18/20 M€ CA/an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en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pleine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charge.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4%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de contribution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nette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moyenne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sur 20 ans.</a:t>
            </a:r>
          </a:p>
          <a:p>
            <a:endParaRPr lang="en-US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1AB46C6-A61E-F066-1386-C5AA7905D4C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34329" y="2582768"/>
            <a:ext cx="2713318" cy="268022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3 </a:t>
            </a:r>
            <a:r>
              <a:rPr lang="en-US" sz="2400" b="1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ans</a:t>
            </a: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de montée en charge progressive 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25 000cvt/j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capacité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de production.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100%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des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postes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clés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issus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de la promotion interne.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75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emplois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à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terme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dans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tous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les métiers du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repas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livré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D2B812B-8F74-6986-EDE7-564C8141AA2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54553" y="2582768"/>
            <a:ext cx="2713318" cy="293553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6 </a:t>
            </a:r>
            <a:r>
              <a:rPr lang="en-US" sz="2400" b="1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mois</a:t>
            </a: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de travaux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654 m</a:t>
            </a:r>
            <a:r>
              <a:rPr lang="en-US" sz="2400" b="1" baseline="300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de production.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564 m</a:t>
            </a:r>
            <a:r>
              <a:rPr lang="en-US" sz="2400" b="1" baseline="300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de bureau et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locaux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sociaux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411 m</a:t>
            </a:r>
            <a:r>
              <a:rPr lang="en-US" sz="2400" b="1" baseline="300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de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répartition</a:t>
            </a:r>
            <a:endParaRPr lang="en-US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4 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quais</a:t>
            </a:r>
            <a:r>
              <a:rPr lang="en-US" sz="2400" b="1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65000"/>
                    <a:lumOff val="35000"/>
                  </a:schemeClr>
                </a:solidFill>
              </a:rPr>
              <a:t>d’expéditions</a:t>
            </a:r>
            <a:r>
              <a:rPr lang="en-US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6F02FC-CA38-4F20-EC05-FE0079E6830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705" y="1845437"/>
            <a:ext cx="2584800" cy="432000"/>
          </a:xfrm>
        </p:spPr>
        <p:txBody>
          <a:bodyPr tIns="72000" anchor="ctr" anchorCtr="0"/>
          <a:lstStyle/>
          <a:p>
            <a:pPr algn="ctr"/>
            <a:r>
              <a:rPr lang="fr-FR" sz="1800" dirty="0"/>
              <a:t>FINANCEMENT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4BC16C83-26B1-36E7-797F-62BE829DE9D3}"/>
              </a:ext>
            </a:extLst>
          </p:cNvPr>
          <p:cNvSpPr txBox="1">
            <a:spLocks/>
          </p:cNvSpPr>
          <p:nvPr/>
        </p:nvSpPr>
        <p:spPr>
          <a:xfrm>
            <a:off x="5001321" y="1845437"/>
            <a:ext cx="2584800" cy="43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tIns="72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/>
              <a:t>EMPLOI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A3CBE8D0-75CF-C7E0-6627-0893EC973A77}"/>
              </a:ext>
            </a:extLst>
          </p:cNvPr>
          <p:cNvSpPr txBox="1">
            <a:spLocks/>
          </p:cNvSpPr>
          <p:nvPr/>
        </p:nvSpPr>
        <p:spPr>
          <a:xfrm>
            <a:off x="8592654" y="1845437"/>
            <a:ext cx="2584800" cy="43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tIns="72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/>
              <a:t>OUTIL DE TRAVAIL</a:t>
            </a:r>
          </a:p>
        </p:txBody>
      </p:sp>
    </p:spTree>
    <p:extLst>
      <p:ext uri="{BB962C8B-B14F-4D97-AF65-F5344CB8AC3E}">
        <p14:creationId xmlns:p14="http://schemas.microsoft.com/office/powerpoint/2010/main" val="104926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32BAEA-0E48-6976-3DFE-F0776FA89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</a:t>
            </a:r>
            <a:r>
              <a:rPr lang="en-US" dirty="0" err="1"/>
              <a:t>prévisionnel</a:t>
            </a:r>
            <a:r>
              <a:rPr lang="en-US" dirty="0"/>
              <a:t> du </a:t>
            </a:r>
            <a:r>
              <a:rPr lang="en-US" dirty="0" err="1"/>
              <a:t>projet</a:t>
            </a:r>
            <a:endParaRPr lang="en-US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CC78FF-F67E-1C6F-110E-546C58F066C0}"/>
              </a:ext>
            </a:extLst>
          </p:cNvPr>
          <p:cNvSpPr txBox="1">
            <a:spLocks/>
          </p:cNvSpPr>
          <p:nvPr/>
        </p:nvSpPr>
        <p:spPr>
          <a:xfrm>
            <a:off x="11069549" y="6530872"/>
            <a:ext cx="396411" cy="2895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5DC90-2A47-43F8-AE85-0646CFC4D7D0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ior" panose="02000503020000020004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lior" panose="020005030200000200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369A21-FE50-6CD6-E872-ACE1DF92E622}"/>
              </a:ext>
            </a:extLst>
          </p:cNvPr>
          <p:cNvSpPr/>
          <p:nvPr/>
        </p:nvSpPr>
        <p:spPr>
          <a:xfrm>
            <a:off x="1900379" y="2534638"/>
            <a:ext cx="82799" cy="27559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5" name="Shape 66">
            <a:extLst>
              <a:ext uri="{FF2B5EF4-FFF2-40B4-BE49-F238E27FC236}">
                <a16:creationId xmlns:a16="http://schemas.microsoft.com/office/drawing/2014/main" id="{9197D8F4-427D-EC71-AA04-81ED5A8E3FFA}"/>
              </a:ext>
            </a:extLst>
          </p:cNvPr>
          <p:cNvSpPr/>
          <p:nvPr/>
        </p:nvSpPr>
        <p:spPr>
          <a:xfrm>
            <a:off x="8034532" y="2955262"/>
            <a:ext cx="76197" cy="430239"/>
          </a:xfrm>
          <a:custGeom>
            <a:avLst/>
            <a:gdLst/>
            <a:ahLst/>
            <a:cxnLst/>
            <a:rect l="0" t="0" r="0" b="0"/>
            <a:pathLst>
              <a:path w="76200" h="430276">
                <a:moveTo>
                  <a:pt x="31750" y="0"/>
                </a:moveTo>
                <a:lnTo>
                  <a:pt x="44450" y="0"/>
                </a:lnTo>
                <a:lnTo>
                  <a:pt x="44450" y="354076"/>
                </a:lnTo>
                <a:lnTo>
                  <a:pt x="76200" y="354076"/>
                </a:lnTo>
                <a:lnTo>
                  <a:pt x="38100" y="430276"/>
                </a:lnTo>
                <a:lnTo>
                  <a:pt x="0" y="354076"/>
                </a:lnTo>
                <a:lnTo>
                  <a:pt x="31750" y="354076"/>
                </a:lnTo>
                <a:lnTo>
                  <a:pt x="31750" y="0"/>
                </a:lnTo>
                <a:close/>
              </a:path>
            </a:pathLst>
          </a:custGeom>
          <a:ln w="0" cap="flat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Shape 90">
            <a:extLst>
              <a:ext uri="{FF2B5EF4-FFF2-40B4-BE49-F238E27FC236}">
                <a16:creationId xmlns:a16="http://schemas.microsoft.com/office/drawing/2014/main" id="{1D32EA6B-01D5-53FA-8175-6B59C8ACEF11}"/>
              </a:ext>
            </a:extLst>
          </p:cNvPr>
          <p:cNvSpPr/>
          <p:nvPr/>
        </p:nvSpPr>
        <p:spPr>
          <a:xfrm>
            <a:off x="9337401" y="2955262"/>
            <a:ext cx="76197" cy="430239"/>
          </a:xfrm>
          <a:custGeom>
            <a:avLst/>
            <a:gdLst/>
            <a:ahLst/>
            <a:cxnLst/>
            <a:rect l="0" t="0" r="0" b="0"/>
            <a:pathLst>
              <a:path w="76200" h="430276">
                <a:moveTo>
                  <a:pt x="31750" y="0"/>
                </a:moveTo>
                <a:lnTo>
                  <a:pt x="44450" y="0"/>
                </a:lnTo>
                <a:lnTo>
                  <a:pt x="44450" y="354076"/>
                </a:lnTo>
                <a:lnTo>
                  <a:pt x="76200" y="354076"/>
                </a:lnTo>
                <a:lnTo>
                  <a:pt x="38100" y="430276"/>
                </a:lnTo>
                <a:lnTo>
                  <a:pt x="0" y="354076"/>
                </a:lnTo>
                <a:lnTo>
                  <a:pt x="31750" y="354076"/>
                </a:lnTo>
                <a:lnTo>
                  <a:pt x="31750" y="0"/>
                </a:lnTo>
                <a:close/>
              </a:path>
            </a:pathLst>
          </a:custGeom>
          <a:ln w="0" cap="flat">
            <a:miter lim="101600"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C9EC5C0-0A77-C23B-CFAB-3C13D914F59B}"/>
              </a:ext>
            </a:extLst>
          </p:cNvPr>
          <p:cNvSpPr/>
          <p:nvPr/>
        </p:nvSpPr>
        <p:spPr>
          <a:xfrm>
            <a:off x="1632243" y="2534638"/>
            <a:ext cx="1201937" cy="32052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01/0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/26</a:t>
            </a:r>
          </a:p>
        </p:txBody>
      </p:sp>
      <p:sp>
        <p:nvSpPr>
          <p:cNvPr id="67" name="Shape 100">
            <a:extLst>
              <a:ext uri="{FF2B5EF4-FFF2-40B4-BE49-F238E27FC236}">
                <a16:creationId xmlns:a16="http://schemas.microsoft.com/office/drawing/2014/main" id="{AC73AF0B-54E6-A935-367C-546DC2E2BF8A}"/>
              </a:ext>
            </a:extLst>
          </p:cNvPr>
          <p:cNvSpPr/>
          <p:nvPr/>
        </p:nvSpPr>
        <p:spPr>
          <a:xfrm>
            <a:off x="2021278" y="2955262"/>
            <a:ext cx="76197" cy="430239"/>
          </a:xfrm>
          <a:custGeom>
            <a:avLst/>
            <a:gdLst/>
            <a:ahLst/>
            <a:cxnLst/>
            <a:rect l="0" t="0" r="0" b="0"/>
            <a:pathLst>
              <a:path w="76200" h="430276">
                <a:moveTo>
                  <a:pt x="31750" y="0"/>
                </a:moveTo>
                <a:lnTo>
                  <a:pt x="44450" y="0"/>
                </a:lnTo>
                <a:lnTo>
                  <a:pt x="44450" y="354076"/>
                </a:lnTo>
                <a:lnTo>
                  <a:pt x="76200" y="354076"/>
                </a:lnTo>
                <a:lnTo>
                  <a:pt x="38100" y="430276"/>
                </a:lnTo>
                <a:lnTo>
                  <a:pt x="0" y="354076"/>
                </a:lnTo>
                <a:lnTo>
                  <a:pt x="31750" y="354076"/>
                </a:lnTo>
                <a:lnTo>
                  <a:pt x="31750" y="0"/>
                </a:lnTo>
                <a:close/>
              </a:path>
            </a:pathLst>
          </a:custGeom>
          <a:ln w="0" cap="flat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E2C855-CC2A-E2DB-34A7-44443E15460E}"/>
              </a:ext>
            </a:extLst>
          </p:cNvPr>
          <p:cNvSpPr/>
          <p:nvPr/>
        </p:nvSpPr>
        <p:spPr>
          <a:xfrm>
            <a:off x="9597588" y="997348"/>
            <a:ext cx="119718" cy="24049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F1B1A3B-C806-DCBC-6336-2DCD0429608B}"/>
              </a:ext>
            </a:extLst>
          </p:cNvPr>
          <p:cNvSpPr/>
          <p:nvPr/>
        </p:nvSpPr>
        <p:spPr>
          <a:xfrm>
            <a:off x="9687501" y="988015"/>
            <a:ext cx="213112" cy="16101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ère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0DE93A0-DFE8-E9A8-2331-7CD1CCF25463}"/>
              </a:ext>
            </a:extLst>
          </p:cNvPr>
          <p:cNvSpPr/>
          <p:nvPr/>
        </p:nvSpPr>
        <p:spPr>
          <a:xfrm>
            <a:off x="9890186" y="997348"/>
            <a:ext cx="626448" cy="24049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conso 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4D149CA-7ABE-CD59-34FB-8AC6B9CBCEF8}"/>
              </a:ext>
            </a:extLst>
          </p:cNvPr>
          <p:cNvSpPr/>
          <p:nvPr/>
        </p:nvSpPr>
        <p:spPr>
          <a:xfrm>
            <a:off x="9337501" y="896848"/>
            <a:ext cx="1652661" cy="24049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charge à préciser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F5C259A-FCB9-A6E3-9C51-5959988363B2}"/>
              </a:ext>
            </a:extLst>
          </p:cNvPr>
          <p:cNvSpPr/>
          <p:nvPr/>
        </p:nvSpPr>
        <p:spPr>
          <a:xfrm>
            <a:off x="7590808" y="2534638"/>
            <a:ext cx="934583" cy="33105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01/07/26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BC4105-F4C3-4A26-6E0D-526B77FC2866}"/>
              </a:ext>
            </a:extLst>
          </p:cNvPr>
          <p:cNvSpPr/>
          <p:nvPr/>
        </p:nvSpPr>
        <p:spPr>
          <a:xfrm>
            <a:off x="2130459" y="3438976"/>
            <a:ext cx="1575120" cy="12610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68BBA6B-B97E-BB5A-01F3-4CB429951192}"/>
              </a:ext>
            </a:extLst>
          </p:cNvPr>
          <p:cNvSpPr/>
          <p:nvPr/>
        </p:nvSpPr>
        <p:spPr>
          <a:xfrm>
            <a:off x="2466980" y="3884171"/>
            <a:ext cx="1164719" cy="27898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Démolition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6F88C5-4A39-E076-FDC3-50C4FB5F7083}"/>
              </a:ext>
            </a:extLst>
          </p:cNvPr>
          <p:cNvSpPr/>
          <p:nvPr/>
        </p:nvSpPr>
        <p:spPr>
          <a:xfrm>
            <a:off x="616650" y="3438976"/>
            <a:ext cx="1505044" cy="1261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3B1B27D-0358-AAF9-BE2E-8057565A5B6F}"/>
              </a:ext>
            </a:extLst>
          </p:cNvPr>
          <p:cNvSpPr/>
          <p:nvPr/>
        </p:nvSpPr>
        <p:spPr>
          <a:xfrm>
            <a:off x="767764" y="3894394"/>
            <a:ext cx="1169043" cy="28920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Conception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8F6460-00B3-8327-2DE8-8D4052D6FABA}"/>
              </a:ext>
            </a:extLst>
          </p:cNvPr>
          <p:cNvSpPr/>
          <p:nvPr/>
        </p:nvSpPr>
        <p:spPr>
          <a:xfrm>
            <a:off x="3705579" y="3438976"/>
            <a:ext cx="4479589" cy="126104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E68DEAB-5957-6A96-8C4B-75A455EC04AF}"/>
              </a:ext>
            </a:extLst>
          </p:cNvPr>
          <p:cNvSpPr/>
          <p:nvPr/>
        </p:nvSpPr>
        <p:spPr>
          <a:xfrm>
            <a:off x="5852027" y="3911251"/>
            <a:ext cx="2060731" cy="54469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Travaux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021DE6-00BE-A93F-0F30-5CEFE85CD5CE}"/>
              </a:ext>
            </a:extLst>
          </p:cNvPr>
          <p:cNvSpPr/>
          <p:nvPr/>
        </p:nvSpPr>
        <p:spPr>
          <a:xfrm>
            <a:off x="8175334" y="3438976"/>
            <a:ext cx="1386482" cy="12610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08A9C9-DA81-667B-CF64-A4649E3533FF}"/>
              </a:ext>
            </a:extLst>
          </p:cNvPr>
          <p:cNvSpPr/>
          <p:nvPr/>
        </p:nvSpPr>
        <p:spPr>
          <a:xfrm>
            <a:off x="9473167" y="3438976"/>
            <a:ext cx="1582160" cy="1261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E25CC-D5CC-EC8F-5491-72BE3C887166}"/>
              </a:ext>
            </a:extLst>
          </p:cNvPr>
          <p:cNvSpPr/>
          <p:nvPr/>
        </p:nvSpPr>
        <p:spPr>
          <a:xfrm>
            <a:off x="8418650" y="3617879"/>
            <a:ext cx="1356505" cy="79999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Rodage centres de loisirs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521402-E2BF-5DF1-A0D6-C9EFEEB0C32E}"/>
              </a:ext>
            </a:extLst>
          </p:cNvPr>
          <p:cNvSpPr/>
          <p:nvPr/>
        </p:nvSpPr>
        <p:spPr>
          <a:xfrm>
            <a:off x="9748314" y="3606189"/>
            <a:ext cx="1646811" cy="80002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Montée en charge progressive </a:t>
            </a:r>
            <a:endParaRPr kumimoji="0" lang="fr-FR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0" name="Flèche : chevron 19">
            <a:extLst>
              <a:ext uri="{FF2B5EF4-FFF2-40B4-BE49-F238E27FC236}">
                <a16:creationId xmlns:a16="http://schemas.microsoft.com/office/drawing/2014/main" id="{8A4EB412-F0B7-85AA-A4B4-72D8FE87DD22}"/>
              </a:ext>
            </a:extLst>
          </p:cNvPr>
          <p:cNvSpPr/>
          <p:nvPr/>
        </p:nvSpPr>
        <p:spPr>
          <a:xfrm>
            <a:off x="1933267" y="3444168"/>
            <a:ext cx="385620" cy="1255847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BA6DCF-1BCE-3F9A-1A83-623BD5FE7197}"/>
              </a:ext>
            </a:extLst>
          </p:cNvPr>
          <p:cNvSpPr/>
          <p:nvPr/>
        </p:nvSpPr>
        <p:spPr>
          <a:xfrm>
            <a:off x="9060612" y="2534638"/>
            <a:ext cx="934582" cy="38713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 defTabSz="1219170">
              <a:lnSpc>
                <a:spcPct val="107000"/>
              </a:lnSpc>
              <a:spcAft>
                <a:spcPts val="800"/>
              </a:spcAft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01/09/26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A26372-55DD-8C2D-FE2B-F5CE5F295157}"/>
              </a:ext>
            </a:extLst>
          </p:cNvPr>
          <p:cNvSpPr/>
          <p:nvPr/>
        </p:nvSpPr>
        <p:spPr>
          <a:xfrm>
            <a:off x="553163" y="2534638"/>
            <a:ext cx="82799" cy="27559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Shape 100">
            <a:extLst>
              <a:ext uri="{FF2B5EF4-FFF2-40B4-BE49-F238E27FC236}">
                <a16:creationId xmlns:a16="http://schemas.microsoft.com/office/drawing/2014/main" id="{39E18F32-56D0-E307-D011-3479BBC3ABB8}"/>
              </a:ext>
            </a:extLst>
          </p:cNvPr>
          <p:cNvSpPr/>
          <p:nvPr/>
        </p:nvSpPr>
        <p:spPr>
          <a:xfrm>
            <a:off x="674062" y="2955262"/>
            <a:ext cx="76197" cy="430239"/>
          </a:xfrm>
          <a:custGeom>
            <a:avLst/>
            <a:gdLst/>
            <a:ahLst/>
            <a:cxnLst/>
            <a:rect l="0" t="0" r="0" b="0"/>
            <a:pathLst>
              <a:path w="76200" h="430276">
                <a:moveTo>
                  <a:pt x="31750" y="0"/>
                </a:moveTo>
                <a:lnTo>
                  <a:pt x="44450" y="0"/>
                </a:lnTo>
                <a:lnTo>
                  <a:pt x="44450" y="354076"/>
                </a:lnTo>
                <a:lnTo>
                  <a:pt x="76200" y="354076"/>
                </a:lnTo>
                <a:lnTo>
                  <a:pt x="38100" y="430276"/>
                </a:lnTo>
                <a:lnTo>
                  <a:pt x="0" y="354076"/>
                </a:lnTo>
                <a:lnTo>
                  <a:pt x="31750" y="354076"/>
                </a:lnTo>
                <a:lnTo>
                  <a:pt x="31750" y="0"/>
                </a:lnTo>
                <a:close/>
              </a:path>
            </a:pathLst>
          </a:custGeom>
          <a:ln w="0" cap="flat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069645-8EC4-49F5-6EB0-3C9F977202C9}"/>
              </a:ext>
            </a:extLst>
          </p:cNvPr>
          <p:cNvSpPr/>
          <p:nvPr/>
        </p:nvSpPr>
        <p:spPr>
          <a:xfrm>
            <a:off x="327119" y="2534638"/>
            <a:ext cx="1201937" cy="32052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01/10/25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11CD87-9557-C231-B044-E9244C73276C}"/>
              </a:ext>
            </a:extLst>
          </p:cNvPr>
          <p:cNvSpPr/>
          <p:nvPr/>
        </p:nvSpPr>
        <p:spPr>
          <a:xfrm>
            <a:off x="3005539" y="2534638"/>
            <a:ext cx="1201937" cy="32052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01/0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/26</a:t>
            </a:r>
          </a:p>
        </p:txBody>
      </p:sp>
      <p:sp>
        <p:nvSpPr>
          <p:cNvPr id="21" name="Shape 100">
            <a:extLst>
              <a:ext uri="{FF2B5EF4-FFF2-40B4-BE49-F238E27FC236}">
                <a16:creationId xmlns:a16="http://schemas.microsoft.com/office/drawing/2014/main" id="{F170CA4A-A336-A9A3-5AB4-2AD84D4FA3DD}"/>
              </a:ext>
            </a:extLst>
          </p:cNvPr>
          <p:cNvSpPr/>
          <p:nvPr/>
        </p:nvSpPr>
        <p:spPr>
          <a:xfrm>
            <a:off x="3581854" y="2955262"/>
            <a:ext cx="76197" cy="430239"/>
          </a:xfrm>
          <a:custGeom>
            <a:avLst/>
            <a:gdLst/>
            <a:ahLst/>
            <a:cxnLst/>
            <a:rect l="0" t="0" r="0" b="0"/>
            <a:pathLst>
              <a:path w="76200" h="430276">
                <a:moveTo>
                  <a:pt x="31750" y="0"/>
                </a:moveTo>
                <a:lnTo>
                  <a:pt x="44450" y="0"/>
                </a:lnTo>
                <a:lnTo>
                  <a:pt x="44450" y="354076"/>
                </a:lnTo>
                <a:lnTo>
                  <a:pt x="76200" y="354076"/>
                </a:lnTo>
                <a:lnTo>
                  <a:pt x="38100" y="430276"/>
                </a:lnTo>
                <a:lnTo>
                  <a:pt x="0" y="354076"/>
                </a:lnTo>
                <a:lnTo>
                  <a:pt x="31750" y="354076"/>
                </a:lnTo>
                <a:lnTo>
                  <a:pt x="31750" y="0"/>
                </a:lnTo>
                <a:close/>
              </a:path>
            </a:pathLst>
          </a:custGeom>
          <a:ln w="0" cap="flat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Flèche : chevron 37">
            <a:extLst>
              <a:ext uri="{FF2B5EF4-FFF2-40B4-BE49-F238E27FC236}">
                <a16:creationId xmlns:a16="http://schemas.microsoft.com/office/drawing/2014/main" id="{6CADC0A4-D9A1-B785-4A59-1811DAB35EFD}"/>
              </a:ext>
            </a:extLst>
          </p:cNvPr>
          <p:cNvSpPr/>
          <p:nvPr/>
        </p:nvSpPr>
        <p:spPr>
          <a:xfrm>
            <a:off x="3512769" y="3444168"/>
            <a:ext cx="385620" cy="1255847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Flèche : chevron 38">
            <a:extLst>
              <a:ext uri="{FF2B5EF4-FFF2-40B4-BE49-F238E27FC236}">
                <a16:creationId xmlns:a16="http://schemas.microsoft.com/office/drawing/2014/main" id="{1B57F25A-AECB-F7E2-978B-777C1119622E}"/>
              </a:ext>
            </a:extLst>
          </p:cNvPr>
          <p:cNvSpPr/>
          <p:nvPr/>
        </p:nvSpPr>
        <p:spPr>
          <a:xfrm>
            <a:off x="7992071" y="3449507"/>
            <a:ext cx="385620" cy="1255847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 : chevron 39">
            <a:extLst>
              <a:ext uri="{FF2B5EF4-FFF2-40B4-BE49-F238E27FC236}">
                <a16:creationId xmlns:a16="http://schemas.microsoft.com/office/drawing/2014/main" id="{CE1E3535-6B8C-9A03-9E9B-82BD3C02B980}"/>
              </a:ext>
            </a:extLst>
          </p:cNvPr>
          <p:cNvSpPr/>
          <p:nvPr/>
        </p:nvSpPr>
        <p:spPr>
          <a:xfrm>
            <a:off x="9289542" y="3441572"/>
            <a:ext cx="385620" cy="1255847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Flèche : chevron 40">
            <a:extLst>
              <a:ext uri="{FF2B5EF4-FFF2-40B4-BE49-F238E27FC236}">
                <a16:creationId xmlns:a16="http://schemas.microsoft.com/office/drawing/2014/main" id="{05916F22-60F5-6EA7-A960-826948DF85C0}"/>
              </a:ext>
            </a:extLst>
          </p:cNvPr>
          <p:cNvSpPr/>
          <p:nvPr/>
        </p:nvSpPr>
        <p:spPr>
          <a:xfrm>
            <a:off x="10873675" y="3437312"/>
            <a:ext cx="385620" cy="1255847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Flèche : chevron 41">
            <a:extLst>
              <a:ext uri="{FF2B5EF4-FFF2-40B4-BE49-F238E27FC236}">
                <a16:creationId xmlns:a16="http://schemas.microsoft.com/office/drawing/2014/main" id="{701970F3-A45D-1708-6B93-8C64186FD41B}"/>
              </a:ext>
            </a:extLst>
          </p:cNvPr>
          <p:cNvSpPr/>
          <p:nvPr/>
        </p:nvSpPr>
        <p:spPr>
          <a:xfrm>
            <a:off x="11087014" y="3425879"/>
            <a:ext cx="385620" cy="129600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4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8D725C-E0BE-8913-8DFF-950C24A4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vues du projet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C05DC3-37F7-2BAA-3890-7BF7954808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Modèle réduit, ingénierie&#10;&#10;Le contenu généré par l’IA peut être incorrect.">
            <a:extLst>
              <a:ext uri="{FF2B5EF4-FFF2-40B4-BE49-F238E27FC236}">
                <a16:creationId xmlns:a16="http://schemas.microsoft.com/office/drawing/2014/main" id="{DBC5B918-2054-8EFD-D0AF-E7AD4682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897" y="1022837"/>
            <a:ext cx="4670487" cy="3218444"/>
          </a:xfrm>
          <a:prstGeom prst="rect">
            <a:avLst/>
          </a:prstGeom>
        </p:spPr>
      </p:pic>
      <p:pic>
        <p:nvPicPr>
          <p:cNvPr id="8" name="Image 7" descr="Une image contenant Modèle réduit&#10;&#10;Le contenu généré par l’IA peut être incorrect.">
            <a:extLst>
              <a:ext uri="{FF2B5EF4-FFF2-40B4-BE49-F238E27FC236}">
                <a16:creationId xmlns:a16="http://schemas.microsoft.com/office/drawing/2014/main" id="{3BFFF097-9277-BFF6-0280-AECA0AE2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16" y="1574323"/>
            <a:ext cx="5753903" cy="25721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Image 9" descr="Une image contenant ciel, nuage, plein air, propriété&#10;&#10;Le contenu généré par l’IA peut être incorrect.">
            <a:extLst>
              <a:ext uri="{FF2B5EF4-FFF2-40B4-BE49-F238E27FC236}">
                <a16:creationId xmlns:a16="http://schemas.microsoft.com/office/drawing/2014/main" id="{7AE520B3-3AD3-943C-9574-2F313B85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95" y="4405436"/>
            <a:ext cx="3797495" cy="2152761"/>
          </a:xfrm>
          <a:prstGeom prst="rect">
            <a:avLst/>
          </a:prstGeom>
        </p:spPr>
      </p:pic>
      <p:pic>
        <p:nvPicPr>
          <p:cNvPr id="12" name="Image 11" descr="Une image contenant herbe, plante, plein air, terrain&#10;&#10;Le contenu généré par l’IA peut être incorrect.">
            <a:extLst>
              <a:ext uri="{FF2B5EF4-FFF2-40B4-BE49-F238E27FC236}">
                <a16:creationId xmlns:a16="http://schemas.microsoft.com/office/drawing/2014/main" id="{DC38C7D8-E9BE-867E-F916-9489D448D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78" y="4437188"/>
            <a:ext cx="3778444" cy="2121009"/>
          </a:xfrm>
          <a:prstGeom prst="rect">
            <a:avLst/>
          </a:prstGeom>
        </p:spPr>
      </p:pic>
      <p:pic>
        <p:nvPicPr>
          <p:cNvPr id="14" name="Image 13" descr="Une image contenant ciel, plein air, herbe, architecture&#10;&#10;Le contenu généré par l’IA peut être incorrect.">
            <a:extLst>
              <a:ext uri="{FF2B5EF4-FFF2-40B4-BE49-F238E27FC236}">
                <a16:creationId xmlns:a16="http://schemas.microsoft.com/office/drawing/2014/main" id="{0D04AB83-8D2C-417E-1B46-BC6473655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010" y="4424487"/>
            <a:ext cx="3378374" cy="21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7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9C4AA-F372-8B1D-6BBB-A62EF75E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de la cuisine avec zones d’activités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21F330-1916-A034-C279-4888854E46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Plan, diagramme, schématique&#10;&#10;Le contenu généré par l’IA peut être incorrect.">
            <a:extLst>
              <a:ext uri="{FF2B5EF4-FFF2-40B4-BE49-F238E27FC236}">
                <a16:creationId xmlns:a16="http://schemas.microsoft.com/office/drawing/2014/main" id="{5EF71EBD-EDA2-0DB1-077D-677116B0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6" y="1364973"/>
            <a:ext cx="10522491" cy="5391427"/>
          </a:xfrm>
          <a:prstGeom prst="rect">
            <a:avLst/>
          </a:prstGeom>
        </p:spPr>
      </p:pic>
      <p:pic>
        <p:nvPicPr>
          <p:cNvPr id="7" name="Image 6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7F7ECA0A-BFC9-261D-67F6-274D88ABB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23323" r="340"/>
          <a:stretch>
            <a:fillRect/>
          </a:stretch>
        </p:blipFill>
        <p:spPr>
          <a:xfrm>
            <a:off x="9365904" y="140313"/>
            <a:ext cx="2683342" cy="13341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ECDBA8-4A5A-30A9-5E5D-860EDEC1DC29}"/>
              </a:ext>
            </a:extLst>
          </p:cNvPr>
          <p:cNvSpPr txBox="1"/>
          <p:nvPr/>
        </p:nvSpPr>
        <p:spPr>
          <a:xfrm>
            <a:off x="10904457" y="4147159"/>
            <a:ext cx="1485418" cy="24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fr-FR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Expédition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F3B105-8873-D302-9423-93AC9B4111EA}"/>
              </a:ext>
            </a:extLst>
          </p:cNvPr>
          <p:cNvSpPr txBox="1"/>
          <p:nvPr/>
        </p:nvSpPr>
        <p:spPr>
          <a:xfrm>
            <a:off x="80506" y="2349097"/>
            <a:ext cx="849797" cy="24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fr-FR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Réception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7C8287E-7B7C-8B92-3422-7C03A08B689F}"/>
              </a:ext>
            </a:extLst>
          </p:cNvPr>
          <p:cNvSpPr/>
          <p:nvPr/>
        </p:nvSpPr>
        <p:spPr>
          <a:xfrm>
            <a:off x="961488" y="2451077"/>
            <a:ext cx="652110" cy="1143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352CEC-3F25-23EB-E0E0-1B016159CDF0}"/>
              </a:ext>
            </a:extLst>
          </p:cNvPr>
          <p:cNvSpPr txBox="1"/>
          <p:nvPr/>
        </p:nvSpPr>
        <p:spPr>
          <a:xfrm>
            <a:off x="5407209" y="1082985"/>
            <a:ext cx="849797" cy="24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fr-FR" sz="14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Production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27AAF44-9F6D-873C-77EB-12A0A712F439}"/>
              </a:ext>
            </a:extLst>
          </p:cNvPr>
          <p:cNvSpPr/>
          <p:nvPr/>
        </p:nvSpPr>
        <p:spPr>
          <a:xfrm>
            <a:off x="10108131" y="4267802"/>
            <a:ext cx="652110" cy="1143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194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64E60-9CF8-CEC3-16A9-097C04CA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Zoom sur les locaux sociaux et bureaux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AF371B-FB3B-D455-3E1D-3ED904A3F5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diagramme, texte, Plan, Dessin technique&#10;&#10;Le contenu généré par l’IA peut être incorrect.">
            <a:extLst>
              <a:ext uri="{FF2B5EF4-FFF2-40B4-BE49-F238E27FC236}">
                <a16:creationId xmlns:a16="http://schemas.microsoft.com/office/drawing/2014/main" id="{E07F22FC-C34D-24C4-B91F-5656A73D1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564" y="1132344"/>
            <a:ext cx="2344811" cy="5157484"/>
          </a:xfrm>
          <a:prstGeom prst="rect">
            <a:avLst/>
          </a:prstGeom>
        </p:spPr>
      </p:pic>
      <p:pic>
        <p:nvPicPr>
          <p:cNvPr id="7" name="Image 6" descr="Une image contenant diagramme, Plan, texte, Dessin technique&#10;&#10;Le contenu généré par l’IA peut être incorrect.">
            <a:extLst>
              <a:ext uri="{FF2B5EF4-FFF2-40B4-BE49-F238E27FC236}">
                <a16:creationId xmlns:a16="http://schemas.microsoft.com/office/drawing/2014/main" id="{0DA645D0-9C3B-3C61-3032-FFEF55F7D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36" y="1124771"/>
            <a:ext cx="3213509" cy="5157483"/>
          </a:xfrm>
          <a:prstGeom prst="rect">
            <a:avLst/>
          </a:prstGeom>
        </p:spPr>
      </p:pic>
      <p:pic>
        <p:nvPicPr>
          <p:cNvPr id="9" name="Image 8" descr="Une image contenant texte, diagramme, Plan, conception&#10;&#10;Le contenu généré par l’IA peut être incorrect.">
            <a:extLst>
              <a:ext uri="{FF2B5EF4-FFF2-40B4-BE49-F238E27FC236}">
                <a16:creationId xmlns:a16="http://schemas.microsoft.com/office/drawing/2014/main" id="{551C2FD6-E2A1-C8F0-7CB1-7429144B8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854" y="1018954"/>
            <a:ext cx="2500546" cy="5321674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841676D-0771-0DCD-254A-0E26960952A8}"/>
              </a:ext>
            </a:extLst>
          </p:cNvPr>
          <p:cNvSpPr txBox="1">
            <a:spLocks/>
          </p:cNvSpPr>
          <p:nvPr/>
        </p:nvSpPr>
        <p:spPr>
          <a:xfrm>
            <a:off x="9570554" y="6376086"/>
            <a:ext cx="2232000" cy="43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tIns="72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/>
              <a:t>1</a:t>
            </a:r>
            <a:r>
              <a:rPr lang="fr-FR" sz="1800" baseline="30000" dirty="0"/>
              <a:t>er</a:t>
            </a:r>
            <a:r>
              <a:rPr lang="fr-FR" sz="1800" dirty="0"/>
              <a:t> étage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C0D57396-F8ED-90A4-B3AC-944BDDF53FBF}"/>
              </a:ext>
            </a:extLst>
          </p:cNvPr>
          <p:cNvSpPr txBox="1">
            <a:spLocks/>
          </p:cNvSpPr>
          <p:nvPr/>
        </p:nvSpPr>
        <p:spPr>
          <a:xfrm>
            <a:off x="6286926" y="6405676"/>
            <a:ext cx="2232000" cy="43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tIns="72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/>
              <a:t>Sous-sol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18C30FB9-ADBE-1B7A-C023-4391AE866096}"/>
              </a:ext>
            </a:extLst>
          </p:cNvPr>
          <p:cNvSpPr txBox="1">
            <a:spLocks/>
          </p:cNvSpPr>
          <p:nvPr/>
        </p:nvSpPr>
        <p:spPr>
          <a:xfrm>
            <a:off x="2823875" y="6405676"/>
            <a:ext cx="2232000" cy="43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  <a:miter lim="800000"/>
          </a:ln>
        </p:spPr>
        <p:txBody>
          <a:bodyPr tIns="72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/>
              <a:t>Rez-de-chaussée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2B0A61-9625-4EF4-A24F-99A033630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27" y="3703191"/>
            <a:ext cx="1756104" cy="89941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3D68D40-9CCB-F9F8-6BCF-D5210661D171}"/>
              </a:ext>
            </a:extLst>
          </p:cNvPr>
          <p:cNvSpPr/>
          <p:nvPr/>
        </p:nvSpPr>
        <p:spPr>
          <a:xfrm>
            <a:off x="362227" y="3924300"/>
            <a:ext cx="412474" cy="691009"/>
          </a:xfrm>
          <a:prstGeom prst="ellipse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4" descr="http://www.renders-graphiques.fr/image/upload/normal/loupe.png">
            <a:extLst>
              <a:ext uri="{FF2B5EF4-FFF2-40B4-BE49-F238E27FC236}">
                <a16:creationId xmlns:a16="http://schemas.microsoft.com/office/drawing/2014/main" id="{35956DE2-921B-58F0-8E86-75A79DDA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98855">
            <a:off x="496398" y="1981016"/>
            <a:ext cx="1572716" cy="157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29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ELIOR">
      <a:dk1>
        <a:srgbClr val="000000"/>
      </a:dk1>
      <a:lt1>
        <a:srgbClr val="FFFFFF"/>
      </a:lt1>
      <a:dk2>
        <a:srgbClr val="005982"/>
      </a:dk2>
      <a:lt2>
        <a:srgbClr val="FEFFFF"/>
      </a:lt2>
      <a:accent1>
        <a:srgbClr val="B4C3CD"/>
      </a:accent1>
      <a:accent2>
        <a:srgbClr val="CDDBE6"/>
      </a:accent2>
      <a:accent3>
        <a:srgbClr val="FF8C71"/>
      </a:accent3>
      <a:accent4>
        <a:srgbClr val="7DBCA1"/>
      </a:accent4>
      <a:accent5>
        <a:srgbClr val="424242"/>
      </a:accent5>
      <a:accent6>
        <a:srgbClr val="000000"/>
      </a:accent6>
      <a:hlink>
        <a:srgbClr val="000000"/>
      </a:hlink>
      <a:folHlink>
        <a:srgbClr val="000000"/>
      </a:folHlink>
    </a:clrScheme>
    <a:fontScheme name="Elior">
      <a:majorFont>
        <a:latin typeface="DM Serif Display"/>
        <a:ea typeface=""/>
        <a:cs typeface=""/>
      </a:majorFont>
      <a:minorFont>
        <a:latin typeface="Genera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lIns="0" tIns="0" rIns="0" bIns="0" anchor="t">
        <a:spAutoFit/>
      </a:bodyPr>
      <a:lstStyle>
        <a:defPPr algn="l">
          <a:lnSpc>
            <a:spcPct val="120000"/>
          </a:lnSpc>
          <a:spcAft>
            <a:spcPts val="600"/>
          </a:spcAft>
          <a:defRPr sz="1200" dirty="0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Elior  -  Lecture seule" id="{044384BA-9FC5-4866-9E3D-4210372B5D85}" vid="{D7636A0D-854C-4DE5-AEF7-10539E85EBE7}"/>
    </a:ext>
  </a:extLst>
</a:theme>
</file>

<file path=ppt/theme/theme2.xml><?xml version="1.0" encoding="utf-8"?>
<a:theme xmlns:a="http://schemas.openxmlformats.org/drawingml/2006/main" name="1_AGAMI_ENS">
  <a:themeElements>
    <a:clrScheme name="BISON">
      <a:dk1>
        <a:srgbClr val="3A3A3A"/>
      </a:dk1>
      <a:lt1>
        <a:sysClr val="window" lastClr="FFFFFF"/>
      </a:lt1>
      <a:dk2>
        <a:srgbClr val="3A3A3A"/>
      </a:dk2>
      <a:lt2>
        <a:srgbClr val="F0F2F4"/>
      </a:lt2>
      <a:accent1>
        <a:srgbClr val="005A82"/>
      </a:accent1>
      <a:accent2>
        <a:srgbClr val="A61D45"/>
      </a:accent2>
      <a:accent3>
        <a:srgbClr val="E8EFF4"/>
      </a:accent3>
      <a:accent4>
        <a:srgbClr val="FCEAEE"/>
      </a:accent4>
      <a:accent5>
        <a:srgbClr val="CDDCE6"/>
      </a:accent5>
      <a:accent6>
        <a:srgbClr val="B4C3CD"/>
      </a:accent6>
      <a:hlink>
        <a:srgbClr val="0563C1"/>
      </a:hlink>
      <a:folHlink>
        <a:srgbClr val="0563C1"/>
      </a:folHlink>
    </a:clrScheme>
    <a:fontScheme name="BISON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 cap="rnd">
          <a:solidFill>
            <a:schemeClr val="accent1"/>
          </a:solidFill>
          <a:bevel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GAMI_ENS" id="{EB1E505B-5D1F-4F0F-883F-DCC8D95FE1B7}" vid="{AF10546B-1CA4-4E23-9C70-2DEAAF112C30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40ae12-7f0f-4072-a5b0-55491ec94332">
      <Terms xmlns="http://schemas.microsoft.com/office/infopath/2007/PartnerControls"/>
    </lcf76f155ced4ddcb4097134ff3c332f>
    <TaxCatchAll xmlns="4744f0fe-12e6-4678-a584-992611e6561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8AB33CB5B3A479736BEB2FED1A7B7" ma:contentTypeVersion="10" ma:contentTypeDescription="Crée un document." ma:contentTypeScope="" ma:versionID="ebac9ba5982d83da40cb1c437718b208">
  <xsd:schema xmlns:xsd="http://www.w3.org/2001/XMLSchema" xmlns:xs="http://www.w3.org/2001/XMLSchema" xmlns:p="http://schemas.microsoft.com/office/2006/metadata/properties" xmlns:ns2="0240ae12-7f0f-4072-a5b0-55491ec94332" xmlns:ns3="4744f0fe-12e6-4678-a584-992611e65614" targetNamespace="http://schemas.microsoft.com/office/2006/metadata/properties" ma:root="true" ma:fieldsID="487c59219ad39bd0cdf878adb09cfba7" ns2:_="" ns3:_="">
    <xsd:import namespace="0240ae12-7f0f-4072-a5b0-55491ec94332"/>
    <xsd:import namespace="4744f0fe-12e6-4678-a584-992611e656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0ae12-7f0f-4072-a5b0-55491ec94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db1cec74-6c26-4226-8c54-a83c5e9066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4f0fe-12e6-4678-a584-992611e6561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69d62e-d575-4490-b28a-aa45ed29b954}" ma:internalName="TaxCatchAll" ma:showField="CatchAllData" ma:web="4744f0fe-12e6-4678-a584-992611e656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6F138B-670B-4AC6-A9D4-F4B557F6BB2D}">
  <ds:schemaRefs>
    <ds:schemaRef ds:uri="http://schemas.microsoft.com/office/2006/metadata/properties"/>
    <ds:schemaRef ds:uri="http://schemas.microsoft.com/sharepoint/v3"/>
    <ds:schemaRef ds:uri="http://purl.org/dc/terms/"/>
    <ds:schemaRef ds:uri="ca7e1a21-9239-4885-a47c-2952e7d56e7b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8ba221d5-b54c-4a1a-8d1e-010af63132e2"/>
    <ds:schemaRef ds:uri="http://www.w3.org/XML/1998/namespace"/>
    <ds:schemaRef ds:uri="14c60c4e-8d57-480e-8743-afc0933085dd"/>
  </ds:schemaRefs>
</ds:datastoreItem>
</file>

<file path=customXml/itemProps2.xml><?xml version="1.0" encoding="utf-8"?>
<ds:datastoreItem xmlns:ds="http://schemas.openxmlformats.org/officeDocument/2006/customXml" ds:itemID="{5604121F-2336-4A6E-8A07-7848388626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B1A9DF-EA4B-4B17-9BF5-1321B5E3B2B1}"/>
</file>

<file path=docProps/app.xml><?xml version="1.0" encoding="utf-8"?>
<Properties xmlns="http://schemas.openxmlformats.org/officeDocument/2006/extended-properties" xmlns:vt="http://schemas.openxmlformats.org/officeDocument/2006/docPropsVTypes">
  <Template>Support prez CSE 19 02 26</Template>
  <TotalTime>920</TotalTime>
  <Words>630</Words>
  <Application>Microsoft Office PowerPoint</Application>
  <PresentationFormat>Grand écran</PresentationFormat>
  <Paragraphs>147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8" baseType="lpstr">
      <vt:lpstr>Poppins ExtraBold</vt:lpstr>
      <vt:lpstr>Arial</vt:lpstr>
      <vt:lpstr>General Sans Semibold</vt:lpstr>
      <vt:lpstr>MS Gothic</vt:lpstr>
      <vt:lpstr>Elior Light</vt:lpstr>
      <vt:lpstr>Calibri</vt:lpstr>
      <vt:lpstr>DM Serif Display</vt:lpstr>
      <vt:lpstr>Verdana</vt:lpstr>
      <vt:lpstr>Aptos</vt:lpstr>
      <vt:lpstr>Poppins</vt:lpstr>
      <vt:lpstr>Elior</vt:lpstr>
      <vt:lpstr>Poppins Semi-Bold</vt:lpstr>
      <vt:lpstr>Montserrat ExtraBold</vt:lpstr>
      <vt:lpstr>Montserrat</vt:lpstr>
      <vt:lpstr>Custom Design</vt:lpstr>
      <vt:lpstr>1_AGAMI_ENS</vt:lpstr>
      <vt:lpstr>Projet cuisine centrale Argenteuil</vt:lpstr>
      <vt:lpstr>LA DIRECTION REGIONALE CUISINES CENTRALES IDF</vt:lpstr>
      <vt:lpstr>Une DR en pleine croissance</vt:lpstr>
      <vt:lpstr>Une situation idéale pour la reconquête du Nord-Ouest</vt:lpstr>
      <vt:lpstr>Le projet en quelques chiffres</vt:lpstr>
      <vt:lpstr>Planning prévisionnel du projet</vt:lpstr>
      <vt:lpstr>Quelques vues du projet</vt:lpstr>
      <vt:lpstr>Plan de la cuisine avec zones d’activités</vt:lpstr>
      <vt:lpstr>Zoom sur les locaux sociaux et bureaux</vt:lpstr>
      <vt:lpstr>Présentation PowerPoint</vt:lpstr>
      <vt:lpstr>Les points importants à retenir</vt:lpstr>
      <vt:lpstr>Un projet qui s’appuie sur notre expérience de Rosny</vt:lpstr>
    </vt:vector>
  </TitlesOfParts>
  <Company>Elior Data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BERNAUDEAU Stephanie</dc:creator>
  <cp:lastModifiedBy>BERNAUDEAU Stephanie</cp:lastModifiedBy>
  <cp:revision>7</cp:revision>
  <cp:lastPrinted>2022-04-25T13:02:24Z</cp:lastPrinted>
  <dcterms:created xsi:type="dcterms:W3CDTF">2026-02-09T15:26:15Z</dcterms:created>
  <dcterms:modified xsi:type="dcterms:W3CDTF">2026-02-13T15:12:58Z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0x0101008518AB33CB5B3A479736BEB2FED1A7B7</vt:lpwstr>
  </property>
  <property fmtid="{D5CDD505-2E9C-101B-9397-08002B2CF9AE}" pid="3" name="MediaServiceImageTags">
    <vt:lpwstr/>
  </property>
</Properties>
</file>